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4"/>
  </p:notesMasterIdLst>
  <p:handoutMasterIdLst>
    <p:handoutMasterId r:id="rId5"/>
  </p:handoutMasterIdLst>
  <p:sldIdLst>
    <p:sldId id="513" r:id="rId2"/>
    <p:sldId id="514" r:id="rId3"/>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1">
          <p15:clr>
            <a:srgbClr val="A4A3A4"/>
          </p15:clr>
        </p15:guide>
        <p15:guide id="2" orient="horz" pos="1570">
          <p15:clr>
            <a:srgbClr val="A4A3A4"/>
          </p15:clr>
        </p15:guide>
        <p15:guide id="3" orient="horz" pos="3793">
          <p15:clr>
            <a:srgbClr val="A4A3A4"/>
          </p15:clr>
        </p15:guide>
        <p15:guide id="4" pos="476">
          <p15:clr>
            <a:srgbClr val="A4A3A4"/>
          </p15:clr>
        </p15:guide>
        <p15:guide id="5" pos="5329">
          <p15:clr>
            <a:srgbClr val="A4A3A4"/>
          </p15:clr>
        </p15:guide>
        <p15:guide id="6" orient="horz" pos="316">
          <p15:clr>
            <a:srgbClr val="A4A3A4"/>
          </p15:clr>
        </p15:guide>
        <p15:guide id="7" orient="horz" pos="662">
          <p15:clr>
            <a:srgbClr val="A4A3A4"/>
          </p15:clr>
        </p15:guide>
        <p15:guide id="8" orient="horz" pos="4019">
          <p15:clr>
            <a:srgbClr val="A4A3A4"/>
          </p15:clr>
        </p15:guide>
        <p15:guide id="9" pos="385">
          <p15:clr>
            <a:srgbClr val="A4A3A4"/>
          </p15:clr>
        </p15:guide>
        <p15:guide id="10" pos="560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B4AF"/>
    <a:srgbClr val="B09159"/>
    <a:srgbClr val="A3CADB"/>
    <a:srgbClr val="4D80A7"/>
    <a:srgbClr val="99CBDD"/>
    <a:srgbClr val="D07660"/>
    <a:srgbClr val="587FA4"/>
    <a:srgbClr val="84A781"/>
    <a:srgbClr val="B79445"/>
    <a:srgbClr val="DD70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502"/>
    <p:restoredTop sz="94275" autoAdjust="0"/>
  </p:normalViewPr>
  <p:slideViewPr>
    <p:cSldViewPr showGuides="1">
      <p:cViewPr varScale="1">
        <p:scale>
          <a:sx n="79" d="100"/>
          <a:sy n="79" d="100"/>
        </p:scale>
        <p:origin x="965" y="82"/>
      </p:cViewPr>
      <p:guideLst>
        <p:guide orient="horz" pos="951"/>
        <p:guide orient="horz" pos="1570"/>
        <p:guide orient="horz" pos="3793"/>
        <p:guide pos="476"/>
        <p:guide pos="5329"/>
        <p:guide orient="horz" pos="316"/>
        <p:guide orient="horz" pos="662"/>
        <p:guide orient="horz" pos="4019"/>
        <p:guide pos="385"/>
        <p:guide pos="5601"/>
      </p:guideLst>
    </p:cSldViewPr>
  </p:slideViewPr>
  <p:notesTextViewPr>
    <p:cViewPr>
      <p:scale>
        <a:sx n="3" d="2"/>
        <a:sy n="3" d="2"/>
      </p:scale>
      <p:origin x="0" y="0"/>
    </p:cViewPr>
  </p:notesTextViewPr>
  <p:notesViewPr>
    <p:cSldViewPr>
      <p:cViewPr varScale="1">
        <p:scale>
          <a:sx n="84" d="100"/>
          <a:sy n="84" d="100"/>
        </p:scale>
        <p:origin x="38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33731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Folienbildplatzhalter 8"/>
          <p:cNvSpPr>
            <a:spLocks noGrp="1" noRot="1" noChangeAspect="1"/>
          </p:cNvSpPr>
          <p:nvPr>
            <p:ph type="sldImg" idx="2"/>
          </p:nvPr>
        </p:nvSpPr>
        <p:spPr>
          <a:xfrm>
            <a:off x="936549" y="524419"/>
            <a:ext cx="5012731" cy="3759549"/>
          </a:xfrm>
          <a:prstGeom prst="rect">
            <a:avLst/>
          </a:prstGeom>
          <a:noFill/>
          <a:ln w="12700">
            <a:solidFill>
              <a:prstClr val="black"/>
            </a:solidFill>
          </a:ln>
        </p:spPr>
        <p:txBody>
          <a:bodyPr vert="horz" lIns="91440" tIns="45720" rIns="91440" bIns="45720" rtlCol="0" anchor="ctr"/>
          <a:lstStyle/>
          <a:p>
            <a:endParaRPr lang="de-DE"/>
          </a:p>
        </p:txBody>
      </p:sp>
      <p:sp>
        <p:nvSpPr>
          <p:cNvPr id="11" name="Rectangle 3"/>
          <p:cNvSpPr txBox="1">
            <a:spLocks noChangeArrowheads="1"/>
          </p:cNvSpPr>
          <p:nvPr/>
        </p:nvSpPr>
        <p:spPr bwMode="auto">
          <a:xfrm>
            <a:off x="927826" y="4499992"/>
            <a:ext cx="5043170" cy="4213245"/>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30000"/>
              </a:spcBef>
              <a:spcAft>
                <a:spcPct val="0"/>
              </a:spcAft>
              <a:buClrTx/>
              <a:buSzTx/>
              <a:buFontTx/>
              <a:buNone/>
              <a:tabLst/>
              <a:defRPr/>
            </a:pPr>
            <a:br>
              <a:rPr kumimoji="0" lang="de-DE" sz="1200" b="0" i="0" u="none" strike="noStrike" kern="1200" cap="none" spc="0" normalizeH="0" baseline="0" noProof="1">
                <a:ln>
                  <a:noFill/>
                </a:ln>
                <a:solidFill>
                  <a:schemeClr val="tx1"/>
                </a:solidFill>
                <a:effectLst/>
                <a:uLnTx/>
                <a:uFillTx/>
                <a:latin typeface="Arial"/>
                <a:ea typeface="ＭＳ Ｐゴシック" pitchFamily="34" charset="-128"/>
                <a:cs typeface="Arial"/>
              </a:rPr>
            </a:br>
            <a:r>
              <a:rPr kumimoji="0" lang="de-DE" sz="1200" b="0" i="0" u="none" strike="noStrike" kern="1200" cap="none" spc="0" normalizeH="0" baseline="0" noProof="1">
                <a:ln>
                  <a:noFill/>
                </a:ln>
                <a:solidFill>
                  <a:schemeClr val="tx1"/>
                </a:solidFill>
                <a:effectLst/>
                <a:uLnTx/>
                <a:uFillTx/>
                <a:latin typeface="Arial"/>
                <a:ea typeface="ＭＳ Ｐゴシック" pitchFamily="34" charset="-128"/>
                <a:cs typeface="Arial"/>
              </a:rPr>
              <a:t>.....................................................................................................................</a:t>
            </a:r>
          </a:p>
          <a:p>
            <a:pPr marL="0" marR="0" lvl="0" indent="0" algn="l" defTabSz="914400" rtl="0" eaLnBrk="1" fontAlgn="base" latinLnBrk="0" hangingPunct="1">
              <a:lnSpc>
                <a:spcPct val="100000"/>
              </a:lnSpc>
              <a:spcBef>
                <a:spcPct val="30000"/>
              </a:spcBef>
              <a:spcAft>
                <a:spcPct val="0"/>
              </a:spcAft>
              <a:buClrTx/>
              <a:buSzTx/>
              <a:buFontTx/>
              <a:buNone/>
              <a:tabLst/>
              <a:defRPr/>
            </a:pPr>
            <a:br>
              <a:rPr kumimoji="0" lang="de-DE" sz="1200" b="0" i="0" u="none" strike="noStrike" kern="1200" cap="none" spc="0" normalizeH="0" baseline="0" noProof="1">
                <a:ln>
                  <a:noFill/>
                </a:ln>
                <a:solidFill>
                  <a:schemeClr val="tx1"/>
                </a:solidFill>
                <a:effectLst/>
                <a:uLnTx/>
                <a:uFillTx/>
                <a:latin typeface="Arial"/>
                <a:ea typeface="ＭＳ Ｐゴシック" pitchFamily="34" charset="-128"/>
                <a:cs typeface="Arial"/>
              </a:rPr>
            </a:br>
            <a:r>
              <a:rPr kumimoji="0" lang="de-DE" sz="1200" b="0" i="0" u="none" strike="noStrike" kern="1200" cap="none" spc="0" normalizeH="0" baseline="0" noProof="1">
                <a:ln>
                  <a:noFill/>
                </a:ln>
                <a:solidFill>
                  <a:schemeClr val="tx1"/>
                </a:solidFill>
                <a:effectLst/>
                <a:uLnTx/>
                <a:uFillTx/>
                <a:latin typeface="Arial"/>
                <a:ea typeface="ＭＳ Ｐゴシック" pitchFamily="34" charset="-128"/>
                <a:cs typeface="Arial"/>
              </a:rPr>
              <a:t>.....................................................................................................................</a:t>
            </a:r>
          </a:p>
          <a:p>
            <a:pPr marL="0" marR="0" lvl="0" indent="0" algn="l" defTabSz="914400" rtl="0" eaLnBrk="1" fontAlgn="base" latinLnBrk="0" hangingPunct="1">
              <a:lnSpc>
                <a:spcPct val="100000"/>
              </a:lnSpc>
              <a:spcBef>
                <a:spcPct val="30000"/>
              </a:spcBef>
              <a:spcAft>
                <a:spcPct val="0"/>
              </a:spcAft>
              <a:buClrTx/>
              <a:buSzTx/>
              <a:buFontTx/>
              <a:buNone/>
              <a:tabLst/>
              <a:defRPr/>
            </a:pPr>
            <a:br>
              <a:rPr kumimoji="0" lang="de-DE" sz="1200" b="0" i="0" u="none" strike="noStrike" kern="1200" cap="none" spc="0" normalizeH="0" baseline="0" noProof="1">
                <a:ln>
                  <a:noFill/>
                </a:ln>
                <a:solidFill>
                  <a:schemeClr val="tx1"/>
                </a:solidFill>
                <a:effectLst/>
                <a:uLnTx/>
                <a:uFillTx/>
                <a:latin typeface="Arial"/>
                <a:ea typeface="ＭＳ Ｐゴシック" pitchFamily="34" charset="-128"/>
                <a:cs typeface="Arial"/>
              </a:rPr>
            </a:br>
            <a:r>
              <a:rPr kumimoji="0" lang="de-DE" sz="1200" b="0" i="0" u="none" strike="noStrike" kern="1200" cap="none" spc="0" normalizeH="0" baseline="0" noProof="1">
                <a:ln>
                  <a:noFill/>
                </a:ln>
                <a:solidFill>
                  <a:schemeClr val="tx1"/>
                </a:solidFill>
                <a:effectLst/>
                <a:uLnTx/>
                <a:uFillTx/>
                <a:latin typeface="Arial"/>
                <a:ea typeface="ＭＳ Ｐゴシック" pitchFamily="34" charset="-128"/>
                <a:cs typeface="Arial"/>
              </a:rPr>
              <a:t>.....................................................................................................................</a:t>
            </a:r>
          </a:p>
          <a:p>
            <a:pPr marL="0" marR="0" lvl="0" indent="0" algn="l" defTabSz="914400" rtl="0" eaLnBrk="1" fontAlgn="base" latinLnBrk="0" hangingPunct="1">
              <a:lnSpc>
                <a:spcPct val="100000"/>
              </a:lnSpc>
              <a:spcBef>
                <a:spcPct val="30000"/>
              </a:spcBef>
              <a:spcAft>
                <a:spcPct val="0"/>
              </a:spcAft>
              <a:buClrTx/>
              <a:buSzTx/>
              <a:buFontTx/>
              <a:buNone/>
              <a:tabLst/>
              <a:defRPr/>
            </a:pPr>
            <a:br>
              <a:rPr kumimoji="0" lang="de-DE" sz="1200" b="0" i="0" u="none" strike="noStrike" kern="1200" cap="none" spc="0" normalizeH="0" baseline="0" noProof="1">
                <a:ln>
                  <a:noFill/>
                </a:ln>
                <a:solidFill>
                  <a:schemeClr val="tx1"/>
                </a:solidFill>
                <a:effectLst/>
                <a:uLnTx/>
                <a:uFillTx/>
                <a:latin typeface="Arial"/>
                <a:ea typeface="ＭＳ Ｐゴシック" pitchFamily="34" charset="-128"/>
                <a:cs typeface="Arial"/>
              </a:rPr>
            </a:br>
            <a:r>
              <a:rPr kumimoji="0" lang="de-DE" sz="1200" b="0" i="0" u="none" strike="noStrike" kern="1200" cap="none" spc="0" normalizeH="0" baseline="0" noProof="1">
                <a:ln>
                  <a:noFill/>
                </a:ln>
                <a:solidFill>
                  <a:schemeClr val="tx1"/>
                </a:solidFill>
                <a:effectLst/>
                <a:uLnTx/>
                <a:uFillTx/>
                <a:latin typeface="Arial"/>
                <a:ea typeface="ＭＳ Ｐゴシック" pitchFamily="34" charset="-128"/>
                <a:cs typeface="Arial"/>
              </a:rPr>
              <a:t>.....................................................................................................................</a:t>
            </a:r>
          </a:p>
          <a:p>
            <a:pPr marL="0" marR="0" lvl="0" indent="0" algn="l" defTabSz="914400" rtl="0" eaLnBrk="1" fontAlgn="base" latinLnBrk="0" hangingPunct="1">
              <a:lnSpc>
                <a:spcPct val="100000"/>
              </a:lnSpc>
              <a:spcBef>
                <a:spcPct val="30000"/>
              </a:spcBef>
              <a:spcAft>
                <a:spcPct val="0"/>
              </a:spcAft>
              <a:buClrTx/>
              <a:buSzTx/>
              <a:buFontTx/>
              <a:buNone/>
              <a:tabLst/>
              <a:defRPr/>
            </a:pPr>
            <a:br>
              <a:rPr kumimoji="0" lang="de-DE" sz="1200" b="0" i="0" u="none" strike="noStrike" kern="1200" cap="none" spc="0" normalizeH="0" baseline="0" noProof="1">
                <a:ln>
                  <a:noFill/>
                </a:ln>
                <a:solidFill>
                  <a:schemeClr val="tx1"/>
                </a:solidFill>
                <a:effectLst/>
                <a:uLnTx/>
                <a:uFillTx/>
                <a:latin typeface="Arial"/>
                <a:ea typeface="ＭＳ Ｐゴシック" pitchFamily="34" charset="-128"/>
                <a:cs typeface="Arial"/>
              </a:rPr>
            </a:br>
            <a:r>
              <a:rPr kumimoji="0" lang="de-DE" sz="1200" b="0" i="0" u="none" strike="noStrike" kern="1200" cap="none" spc="0" normalizeH="0" baseline="0" noProof="1">
                <a:ln>
                  <a:noFill/>
                </a:ln>
                <a:solidFill>
                  <a:schemeClr val="tx1"/>
                </a:solidFill>
                <a:effectLst/>
                <a:uLnTx/>
                <a:uFillTx/>
                <a:latin typeface="Arial"/>
                <a:ea typeface="ＭＳ Ｐゴシック" pitchFamily="34" charset="-128"/>
                <a:cs typeface="Arial"/>
              </a:rPr>
              <a:t>.....................................................................................................................</a:t>
            </a:r>
          </a:p>
          <a:p>
            <a:pPr marL="0" marR="0" lvl="0" indent="0" algn="l" defTabSz="914400" rtl="0" eaLnBrk="1" fontAlgn="base" latinLnBrk="0" hangingPunct="1">
              <a:lnSpc>
                <a:spcPct val="100000"/>
              </a:lnSpc>
              <a:spcBef>
                <a:spcPct val="30000"/>
              </a:spcBef>
              <a:spcAft>
                <a:spcPct val="0"/>
              </a:spcAft>
              <a:buClrTx/>
              <a:buSzTx/>
              <a:buFontTx/>
              <a:buNone/>
              <a:tabLst/>
              <a:defRPr/>
            </a:pPr>
            <a:br>
              <a:rPr kumimoji="0" lang="de-DE" sz="1200" b="0" i="0" u="none" strike="noStrike" kern="1200" cap="none" spc="0" normalizeH="0" baseline="0" noProof="1">
                <a:ln>
                  <a:noFill/>
                </a:ln>
                <a:solidFill>
                  <a:schemeClr val="tx1"/>
                </a:solidFill>
                <a:effectLst/>
                <a:uLnTx/>
                <a:uFillTx/>
                <a:latin typeface="Arial"/>
                <a:ea typeface="ＭＳ Ｐゴシック" pitchFamily="34" charset="-128"/>
                <a:cs typeface="Arial"/>
              </a:rPr>
            </a:br>
            <a:r>
              <a:rPr kumimoji="0" lang="de-DE" sz="1200" b="0" i="0" u="none" strike="noStrike" kern="1200" cap="none" spc="0" normalizeH="0" baseline="0" noProof="1">
                <a:ln>
                  <a:noFill/>
                </a:ln>
                <a:solidFill>
                  <a:schemeClr val="tx1"/>
                </a:solidFill>
                <a:effectLst/>
                <a:uLnTx/>
                <a:uFillTx/>
                <a:latin typeface="Arial"/>
                <a:ea typeface="ＭＳ Ｐゴシック" pitchFamily="34" charset="-128"/>
                <a:cs typeface="Arial"/>
              </a:rPr>
              <a:t>.....................................................................................................................</a:t>
            </a:r>
          </a:p>
          <a:p>
            <a:pPr marL="0" marR="0" lvl="0" indent="0" algn="l" defTabSz="914400" rtl="0" eaLnBrk="1" fontAlgn="base" latinLnBrk="0" hangingPunct="1">
              <a:lnSpc>
                <a:spcPct val="100000"/>
              </a:lnSpc>
              <a:spcBef>
                <a:spcPct val="30000"/>
              </a:spcBef>
              <a:spcAft>
                <a:spcPct val="0"/>
              </a:spcAft>
              <a:buClrTx/>
              <a:buSzTx/>
              <a:buFontTx/>
              <a:buNone/>
              <a:tabLst/>
              <a:defRPr/>
            </a:pPr>
            <a:br>
              <a:rPr kumimoji="0" lang="de-DE" sz="1200" b="0" i="0" u="none" strike="noStrike" kern="1200" cap="none" spc="0" normalizeH="0" baseline="0" noProof="1">
                <a:ln>
                  <a:noFill/>
                </a:ln>
                <a:solidFill>
                  <a:schemeClr val="tx1"/>
                </a:solidFill>
                <a:effectLst/>
                <a:uLnTx/>
                <a:uFillTx/>
                <a:latin typeface="Arial"/>
                <a:ea typeface="ＭＳ Ｐゴシック" pitchFamily="34" charset="-128"/>
                <a:cs typeface="Arial"/>
              </a:rPr>
            </a:br>
            <a:r>
              <a:rPr kumimoji="0" lang="de-DE" sz="1200" b="0" i="0" u="none" strike="noStrike" kern="1200" cap="none" spc="0" normalizeH="0" baseline="0" noProof="1">
                <a:ln>
                  <a:noFill/>
                </a:ln>
                <a:solidFill>
                  <a:schemeClr val="tx1"/>
                </a:solidFill>
                <a:effectLst/>
                <a:uLnTx/>
                <a:uFillTx/>
                <a:latin typeface="Arial"/>
                <a:ea typeface="ＭＳ Ｐゴシック" pitchFamily="34" charset="-128"/>
                <a:cs typeface="Arial"/>
              </a:rPr>
              <a:t>.....................................................................................................................</a:t>
            </a:r>
          </a:p>
          <a:p>
            <a:pPr marL="0" marR="0" lvl="0" indent="0" algn="l" defTabSz="914400" rtl="0" eaLnBrk="1" fontAlgn="base" latinLnBrk="0" hangingPunct="1">
              <a:lnSpc>
                <a:spcPct val="100000"/>
              </a:lnSpc>
              <a:spcBef>
                <a:spcPct val="30000"/>
              </a:spcBef>
              <a:spcAft>
                <a:spcPct val="0"/>
              </a:spcAft>
              <a:buClrTx/>
              <a:buSzTx/>
              <a:buFontTx/>
              <a:buNone/>
              <a:tabLst/>
              <a:defRPr/>
            </a:pPr>
            <a:br>
              <a:rPr kumimoji="0" lang="de-DE" sz="1200" b="0" i="0" u="none" strike="noStrike" kern="1200" cap="none" spc="0" normalizeH="0" baseline="0" noProof="1">
                <a:ln>
                  <a:noFill/>
                </a:ln>
                <a:solidFill>
                  <a:schemeClr val="tx1"/>
                </a:solidFill>
                <a:effectLst/>
                <a:uLnTx/>
                <a:uFillTx/>
                <a:latin typeface="Arial"/>
                <a:ea typeface="ＭＳ Ｐゴシック" pitchFamily="34" charset="-128"/>
                <a:cs typeface="Arial"/>
              </a:rPr>
            </a:br>
            <a:r>
              <a:rPr kumimoji="0" lang="de-DE" sz="1200" b="0" i="0" u="none" strike="noStrike" kern="1200" cap="none" spc="0" normalizeH="0" baseline="0" noProof="1">
                <a:ln>
                  <a:noFill/>
                </a:ln>
                <a:solidFill>
                  <a:schemeClr val="tx1"/>
                </a:solidFill>
                <a:effectLst/>
                <a:uLnTx/>
                <a:uFillTx/>
                <a:latin typeface="Arial"/>
                <a:ea typeface="ＭＳ Ｐゴシック" pitchFamily="34" charset="-128"/>
                <a:cs typeface="Arial"/>
              </a:rPr>
              <a:t>.....................................................................................................................</a:t>
            </a:r>
          </a:p>
          <a:p>
            <a:pPr marL="0" marR="0" lvl="0" indent="0" algn="l" defTabSz="914400" rtl="0" eaLnBrk="1" fontAlgn="base" latinLnBrk="0" hangingPunct="1">
              <a:lnSpc>
                <a:spcPct val="100000"/>
              </a:lnSpc>
              <a:spcBef>
                <a:spcPct val="30000"/>
              </a:spcBef>
              <a:spcAft>
                <a:spcPct val="0"/>
              </a:spcAft>
              <a:buClrTx/>
              <a:buSzTx/>
              <a:buFontTx/>
              <a:buNone/>
              <a:tabLst/>
              <a:defRPr/>
            </a:pPr>
            <a:br>
              <a:rPr kumimoji="0" lang="de-DE" sz="1200" b="0" i="0" u="none" strike="noStrike" kern="1200" cap="none" spc="0" normalizeH="0" baseline="0" noProof="1">
                <a:ln>
                  <a:noFill/>
                </a:ln>
                <a:solidFill>
                  <a:schemeClr val="tx1"/>
                </a:solidFill>
                <a:effectLst/>
                <a:uLnTx/>
                <a:uFillTx/>
                <a:latin typeface="Arial"/>
                <a:ea typeface="ＭＳ Ｐゴシック" pitchFamily="34" charset="-128"/>
                <a:cs typeface="Arial"/>
              </a:rPr>
            </a:br>
            <a:r>
              <a:rPr kumimoji="0" lang="de-DE" sz="1200" b="0" i="0" u="none" strike="noStrike" kern="1200" cap="none" spc="0" normalizeH="0" baseline="0" noProof="1">
                <a:ln>
                  <a:noFill/>
                </a:ln>
                <a:solidFill>
                  <a:schemeClr val="tx1"/>
                </a:solidFill>
                <a:effectLst/>
                <a:uLnTx/>
                <a:uFillTx/>
                <a:latin typeface="Arial"/>
                <a:ea typeface="ＭＳ Ｐゴシック" pitchFamily="34" charset="-128"/>
                <a:cs typeface="Arial"/>
              </a:rPr>
              <a:t>.....................................................................................................................</a:t>
            </a:r>
          </a:p>
          <a:p>
            <a:pPr marL="0" marR="0" lvl="0" indent="0" algn="l" defTabSz="914400" rtl="0" eaLnBrk="1" fontAlgn="base" latinLnBrk="0" hangingPunct="1">
              <a:lnSpc>
                <a:spcPct val="100000"/>
              </a:lnSpc>
              <a:spcBef>
                <a:spcPct val="30000"/>
              </a:spcBef>
              <a:spcAft>
                <a:spcPct val="0"/>
              </a:spcAft>
              <a:buClrTx/>
              <a:buSzTx/>
              <a:buFontTx/>
              <a:buNone/>
              <a:tabLst/>
              <a:defRPr/>
            </a:pPr>
            <a:br>
              <a:rPr kumimoji="0" lang="de-DE" sz="1200" b="0" i="0" u="none" strike="noStrike" kern="1200" cap="none" spc="0" normalizeH="0" baseline="0" noProof="1">
                <a:ln>
                  <a:noFill/>
                </a:ln>
                <a:solidFill>
                  <a:schemeClr val="tx1"/>
                </a:solidFill>
                <a:effectLst/>
                <a:uLnTx/>
                <a:uFillTx/>
                <a:latin typeface="Arial"/>
                <a:ea typeface="ＭＳ Ｐゴシック" pitchFamily="34" charset="-128"/>
                <a:cs typeface="Arial"/>
              </a:rPr>
            </a:br>
            <a:r>
              <a:rPr kumimoji="0" lang="de-DE" sz="1200" b="0" i="0" u="none" strike="noStrike" kern="1200" cap="none" spc="0" normalizeH="0" baseline="0" noProof="1">
                <a:ln>
                  <a:noFill/>
                </a:ln>
                <a:solidFill>
                  <a:schemeClr val="tx1"/>
                </a:solidFill>
                <a:effectLst/>
                <a:uLnTx/>
                <a:uFillTx/>
                <a:latin typeface="Arial"/>
                <a:ea typeface="ＭＳ Ｐゴシック" pitchFamily="34" charset="-128"/>
                <a:cs typeface="Arial"/>
              </a:rPr>
              <a:t>.....................................................................................................................</a:t>
            </a: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de-DE" sz="1200" b="0" i="0" u="none" strike="noStrike" kern="1200" cap="none" spc="0" normalizeH="0" baseline="0" noProof="1">
              <a:ln>
                <a:noFill/>
              </a:ln>
              <a:solidFill>
                <a:schemeClr val="tx1"/>
              </a:solidFill>
              <a:effectLst/>
              <a:uLnTx/>
              <a:uFillTx/>
              <a:latin typeface="Arial"/>
              <a:ea typeface="ＭＳ Ｐゴシック" pitchFamily="34" charset="-128"/>
              <a:cs typeface="Arial"/>
            </a:endParaRPr>
          </a:p>
        </p:txBody>
      </p:sp>
    </p:spTree>
    <p:extLst>
      <p:ext uri="{BB962C8B-B14F-4D97-AF65-F5344CB8AC3E}">
        <p14:creationId xmlns:p14="http://schemas.microsoft.com/office/powerpoint/2010/main" val="2326908004"/>
      </p:ext>
    </p:extLst>
  </p:cSld>
  <p:clrMap bg1="lt1" tx1="dk1" bg2="lt2" tx2="dk2" accent1="accent1" accent2="accent2" accent3="accent3" accent4="accent4" accent5="accent5" accent6="accent6" hlink="hlink" folHlink="folHlink"/>
  <p:hf hdr="0" ftr="0" dt="0"/>
  <p:notesStyle>
    <a:lvl1pPr marL="0" marR="0" indent="0" algn="l" defTabSz="914400" rtl="0" eaLnBrk="1" fontAlgn="base" latinLnBrk="0" hangingPunct="1">
      <a:lnSpc>
        <a:spcPct val="100000"/>
      </a:lnSpc>
      <a:spcBef>
        <a:spcPct val="30000"/>
      </a:spcBef>
      <a:spcAft>
        <a:spcPct val="0"/>
      </a:spcAft>
      <a:buClrTx/>
      <a:buSzTx/>
      <a:buFontTx/>
      <a:buNone/>
      <a:tabLst/>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36625" y="523875"/>
            <a:ext cx="5013325" cy="3760788"/>
          </a:xfrm>
        </p:spPr>
      </p:sp>
      <p:sp>
        <p:nvSpPr>
          <p:cNvPr id="3" name="Notizenplatzhalter 2"/>
          <p:cNvSpPr>
            <a:spLocks noGrp="1"/>
          </p:cNvSpPr>
          <p:nvPr>
            <p:ph type="body" idx="1"/>
          </p:nvPr>
        </p:nvSpPr>
        <p:spPr>
          <a:xfrm>
            <a:off x="685800" y="4400550"/>
            <a:ext cx="5486400" cy="3600450"/>
          </a:xfrm>
          <a:prstGeom prst="rect">
            <a:avLst/>
          </a:prstGeom>
        </p:spPr>
        <p:txBody>
          <a:bodyPr/>
          <a:lstStyle/>
          <a:p>
            <a:pPr marL="342900" indent="-342900">
              <a:buFont typeface="+mj-lt"/>
              <a:buAutoNum type="arabicPeriod"/>
            </a:pPr>
            <a:endParaRPr lang="de-DE" dirty="0"/>
          </a:p>
        </p:txBody>
      </p:sp>
    </p:spTree>
    <p:extLst>
      <p:ext uri="{BB962C8B-B14F-4D97-AF65-F5344CB8AC3E}">
        <p14:creationId xmlns:p14="http://schemas.microsoft.com/office/powerpoint/2010/main" val="1780068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36625" y="523875"/>
            <a:ext cx="5013325" cy="3760788"/>
          </a:xfrm>
        </p:spPr>
      </p:sp>
      <p:sp>
        <p:nvSpPr>
          <p:cNvPr id="3" name="Notizenplatzhalter 2"/>
          <p:cNvSpPr>
            <a:spLocks noGrp="1"/>
          </p:cNvSpPr>
          <p:nvPr>
            <p:ph type="body" idx="1"/>
          </p:nvPr>
        </p:nvSpPr>
        <p:spPr>
          <a:xfrm>
            <a:off x="685800" y="4400550"/>
            <a:ext cx="5486400" cy="3600450"/>
          </a:xfrm>
          <a:prstGeom prst="rect">
            <a:avLst/>
          </a:prstGeom>
        </p:spPr>
        <p:txBody>
          <a:bodyPr/>
          <a:lstStyle/>
          <a:p>
            <a:pPr marL="342900" indent="-342900">
              <a:buFont typeface="+mj-lt"/>
              <a:buAutoNum type="arabicPeriod"/>
            </a:pPr>
            <a:endParaRPr lang="de-DE" dirty="0"/>
          </a:p>
        </p:txBody>
      </p:sp>
    </p:spTree>
    <p:extLst>
      <p:ext uri="{BB962C8B-B14F-4D97-AF65-F5344CB8AC3E}">
        <p14:creationId xmlns:p14="http://schemas.microsoft.com/office/powerpoint/2010/main" val="2875328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bwMode="gray">
          <a:xfrm>
            <a:off x="611560" y="1196752"/>
            <a:ext cx="7704138" cy="1008000"/>
          </a:xfrm>
          <a:prstGeom prst="rect">
            <a:avLst/>
          </a:prstGeom>
        </p:spPr>
        <p:txBody>
          <a:bodyPr/>
          <a:lstStyle>
            <a:lvl1pPr>
              <a:defRPr sz="3000">
                <a:latin typeface="Arial" panose="020B0604020202020204" pitchFamily="34" charset="0"/>
                <a:cs typeface="Arial" panose="020B0604020202020204" pitchFamily="34" charset="0"/>
              </a:defRPr>
            </a:lvl1pPr>
          </a:lstStyle>
          <a:p>
            <a:r>
              <a:rPr lang="en-US" dirty="0"/>
              <a:t>Click to edit Master title style</a:t>
            </a:r>
            <a:endParaRPr lang="de-DE" dirty="0"/>
          </a:p>
        </p:txBody>
      </p:sp>
      <p:sp>
        <p:nvSpPr>
          <p:cNvPr id="3" name="Inhaltsplatzhalter 2"/>
          <p:cNvSpPr>
            <a:spLocks noGrp="1"/>
          </p:cNvSpPr>
          <p:nvPr>
            <p:ph idx="1"/>
          </p:nvPr>
        </p:nvSpPr>
        <p:spPr bwMode="gray">
          <a:xfrm>
            <a:off x="611560" y="2492896"/>
            <a:ext cx="7704138" cy="3139852"/>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3585591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el und 2 Inhalte">
    <p:spTree>
      <p:nvGrpSpPr>
        <p:cNvPr id="1" name=""/>
        <p:cNvGrpSpPr/>
        <p:nvPr/>
      </p:nvGrpSpPr>
      <p:grpSpPr>
        <a:xfrm>
          <a:off x="0" y="0"/>
          <a:ext cx="0" cy="0"/>
          <a:chOff x="0" y="0"/>
          <a:chExt cx="0" cy="0"/>
        </a:xfrm>
      </p:grpSpPr>
      <p:sp>
        <p:nvSpPr>
          <p:cNvPr id="2" name="Titel 1"/>
          <p:cNvSpPr>
            <a:spLocks noGrp="1"/>
          </p:cNvSpPr>
          <p:nvPr>
            <p:ph type="title"/>
          </p:nvPr>
        </p:nvSpPr>
        <p:spPr bwMode="gray">
          <a:xfrm>
            <a:off x="611560" y="548680"/>
            <a:ext cx="7704138" cy="1008000"/>
          </a:xfrm>
          <a:prstGeom prst="rect">
            <a:avLst/>
          </a:prstGeom>
        </p:spPr>
        <p:txBody>
          <a:bodyPr/>
          <a:lstStyle/>
          <a:p>
            <a:r>
              <a:rPr lang="en-US"/>
              <a:t>Click to edit Master title style</a:t>
            </a:r>
            <a:endParaRPr lang="de-DE"/>
          </a:p>
        </p:txBody>
      </p:sp>
      <p:sp>
        <p:nvSpPr>
          <p:cNvPr id="3" name="Inhaltsplatzhalter 2"/>
          <p:cNvSpPr>
            <a:spLocks noGrp="1"/>
          </p:cNvSpPr>
          <p:nvPr>
            <p:ph idx="1"/>
          </p:nvPr>
        </p:nvSpPr>
        <p:spPr bwMode="gray">
          <a:xfrm>
            <a:off x="611560" y="2017340"/>
            <a:ext cx="3744912" cy="3571900"/>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5" name="Inhaltsplatzhalter 2"/>
          <p:cNvSpPr>
            <a:spLocks noGrp="1"/>
          </p:cNvSpPr>
          <p:nvPr>
            <p:ph idx="13"/>
          </p:nvPr>
        </p:nvSpPr>
        <p:spPr bwMode="gray">
          <a:xfrm>
            <a:off x="4716016" y="2021831"/>
            <a:ext cx="3744912" cy="3571900"/>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feld 7"/>
          <p:cNvSpPr txBox="1"/>
          <p:nvPr/>
        </p:nvSpPr>
        <p:spPr>
          <a:xfrm>
            <a:off x="8419138" y="6589028"/>
            <a:ext cx="401334" cy="224348"/>
          </a:xfrm>
          <a:prstGeom prst="rect">
            <a:avLst/>
          </a:prstGeom>
        </p:spPr>
        <p:txBody>
          <a:bodyPr vert="horz" lIns="0" tIns="0" rIns="0" bIns="0" rtlCol="0" anchor="t" anchorCtr="0">
            <a:noAutofit/>
          </a:bodyPr>
          <a:lstStyle/>
          <a:p>
            <a:pPr marL="0" marR="0" lvl="0" indent="0" algn="r" defTabSz="914400" rtl="0" eaLnBrk="1" fontAlgn="auto" latinLnBrk="0" hangingPunct="1">
              <a:lnSpc>
                <a:spcPct val="110000"/>
              </a:lnSpc>
              <a:spcBef>
                <a:spcPts val="0"/>
              </a:spcBef>
              <a:spcAft>
                <a:spcPts val="0"/>
              </a:spcAft>
              <a:buClrTx/>
              <a:buSzTx/>
              <a:buFont typeface="Arial" pitchFamily="34" charset="0"/>
              <a:buNone/>
              <a:tabLst>
                <a:tab pos="180975" algn="l"/>
                <a:tab pos="361950" algn="l"/>
              </a:tabLst>
              <a:defRPr/>
            </a:pPr>
            <a:fld id="{5E2356BA-065A-437E-969F-4FB6661140FF}" type="slidenum">
              <a:rPr lang="de-DE" sz="800" kern="1200" noProof="0" smtClean="0">
                <a:solidFill>
                  <a:schemeClr val="tx1"/>
                </a:solidFill>
                <a:latin typeface="Century Gothic" panose="020B0502020202020204" pitchFamily="34" charset="0"/>
                <a:ea typeface="+mn-ea"/>
                <a:cs typeface="Arial" panose="020B0604020202020204" pitchFamily="34" charset="0"/>
              </a:rPr>
              <a:pPr marL="0" marR="0" lvl="0" indent="0" algn="r" defTabSz="914400" rtl="0" eaLnBrk="1" fontAlgn="auto" latinLnBrk="0" hangingPunct="1">
                <a:lnSpc>
                  <a:spcPct val="110000"/>
                </a:lnSpc>
                <a:spcBef>
                  <a:spcPts val="0"/>
                </a:spcBef>
                <a:spcAft>
                  <a:spcPts val="0"/>
                </a:spcAft>
                <a:buClrTx/>
                <a:buSzTx/>
                <a:buFont typeface="Arial" pitchFamily="34" charset="0"/>
                <a:buNone/>
                <a:tabLst>
                  <a:tab pos="180975" algn="l"/>
                  <a:tab pos="361950" algn="l"/>
                </a:tabLst>
                <a:defRPr/>
              </a:pPr>
              <a:t>‹#›</a:t>
            </a:fld>
            <a:endParaRPr lang="de-DE" sz="800" kern="1200" noProof="0" dirty="0">
              <a:solidFill>
                <a:schemeClr val="tx1"/>
              </a:solidFill>
              <a:latin typeface="Century Gothic" panose="020B0502020202020204" pitchFamily="34" charset="0"/>
              <a:ea typeface="+mn-ea"/>
              <a:cs typeface="Arial" panose="020B0604020202020204" pitchFamily="34" charset="0"/>
            </a:endParaRPr>
          </a:p>
        </p:txBody>
      </p:sp>
      <p:pic>
        <p:nvPicPr>
          <p:cNvPr id="7" name="Grafik 6" descr="PPT_Silhouette.png"/>
          <p:cNvPicPr>
            <a:picLocks noChangeAspect="1"/>
          </p:cNvPicPr>
          <p:nvPr userDrawn="1"/>
        </p:nvPicPr>
        <p:blipFill>
          <a:blip r:embed="rId4" cstate="print"/>
          <a:stretch>
            <a:fillRect/>
          </a:stretch>
        </p:blipFill>
        <p:spPr bwMode="gray">
          <a:xfrm>
            <a:off x="-259" y="6165304"/>
            <a:ext cx="9144259" cy="359464"/>
          </a:xfrm>
          <a:prstGeom prst="rect">
            <a:avLst/>
          </a:prstGeom>
          <a:noFill/>
          <a:ln>
            <a:noFill/>
          </a:ln>
        </p:spPr>
      </p:pic>
      <p:pic>
        <p:nvPicPr>
          <p:cNvPr id="1026" name="Picture 2" descr="C:\Users\user\Desktop\KFRU_DBM_Logo_4c (1).jpg"/>
          <p:cNvPicPr>
            <a:picLocks noChangeAspect="1" noChangeArrowheads="1"/>
          </p:cNvPicPr>
          <p:nvPr userDrawn="1"/>
        </p:nvPicPr>
        <p:blipFill>
          <a:blip r:embed="rId5"/>
          <a:srcRect/>
          <a:stretch>
            <a:fillRect/>
          </a:stretch>
        </p:blipFill>
        <p:spPr bwMode="auto">
          <a:xfrm>
            <a:off x="7624377" y="396251"/>
            <a:ext cx="1264768" cy="408239"/>
          </a:xfrm>
          <a:prstGeom prst="rect">
            <a:avLst/>
          </a:prstGeom>
          <a:noFill/>
        </p:spPr>
      </p:pic>
    </p:spTree>
  </p:cSld>
  <p:clrMap bg1="lt1" tx1="dk1" bg2="lt2" tx2="dk2" accent1="accent1" accent2="accent2" accent3="accent3" accent4="accent4" accent5="accent5" accent6="accent6" hlink="hlink" folHlink="folHlink"/>
  <p:sldLayoutIdLst>
    <p:sldLayoutId id="2147483660" r:id="rId1"/>
    <p:sldLayoutId id="2147483664" r:id="rId2"/>
  </p:sldLayoutIdLst>
  <p:transition/>
  <p:hf sldNum="0" hdr="0" ftr="0" dt="0"/>
  <p:txStyles>
    <p:titleStyle>
      <a:lvl1pPr algn="l" defTabSz="914400" rtl="0" eaLnBrk="1" latinLnBrk="0" hangingPunct="1">
        <a:spcBef>
          <a:spcPct val="0"/>
        </a:spcBef>
        <a:buNone/>
        <a:defRPr sz="3200" kern="1200">
          <a:solidFill>
            <a:srgbClr val="B4975A"/>
          </a:solidFill>
          <a:latin typeface="+mj-lt"/>
          <a:ea typeface="+mj-ea"/>
          <a:cs typeface="+mj-cs"/>
        </a:defRPr>
      </a:lvl1pPr>
    </p:titleStyle>
    <p:bodyStyle>
      <a:lvl1pPr marL="0" indent="0" algn="l" defTabSz="914400" rtl="0" eaLnBrk="1" latinLnBrk="0" hangingPunct="1">
        <a:lnSpc>
          <a:spcPct val="110000"/>
        </a:lnSpc>
        <a:spcBef>
          <a:spcPts val="0"/>
        </a:spcBef>
        <a:spcAft>
          <a:spcPts val="1200"/>
        </a:spcAft>
        <a:buFont typeface="Arial" pitchFamily="34" charset="0"/>
        <a:buNone/>
        <a:tabLst>
          <a:tab pos="180975" algn="l"/>
          <a:tab pos="361950" algn="l"/>
        </a:tabLst>
        <a:defRPr sz="1600" kern="1200">
          <a:solidFill>
            <a:schemeClr val="tx1"/>
          </a:solidFill>
          <a:latin typeface="+mn-lt"/>
          <a:ea typeface="+mn-ea"/>
          <a:cs typeface="+mn-cs"/>
        </a:defRPr>
      </a:lvl1pPr>
      <a:lvl2pPr marL="361950" indent="-180975" algn="l" defTabSz="914400" rtl="0" eaLnBrk="1" latinLnBrk="0" hangingPunct="1">
        <a:spcBef>
          <a:spcPts val="300"/>
        </a:spcBef>
        <a:spcAft>
          <a:spcPts val="0"/>
        </a:spcAft>
        <a:buFont typeface="Wingdings" pitchFamily="2" charset="2"/>
        <a:buChar char="§"/>
        <a:defRPr sz="1400" kern="1200">
          <a:solidFill>
            <a:schemeClr val="tx1"/>
          </a:solidFill>
          <a:latin typeface="+mn-lt"/>
          <a:ea typeface="+mn-ea"/>
          <a:cs typeface="+mn-cs"/>
        </a:defRPr>
      </a:lvl2pPr>
      <a:lvl3pPr marL="542925" indent="-180975" algn="l" defTabSz="914400" rtl="0" eaLnBrk="1" latinLnBrk="0" hangingPunct="1">
        <a:spcBef>
          <a:spcPts val="300"/>
        </a:spcBef>
        <a:spcAft>
          <a:spcPts val="0"/>
        </a:spcAft>
        <a:buFont typeface="Wingdings" pitchFamily="2" charset="2"/>
        <a:buChar char="§"/>
        <a:defRPr sz="1400" kern="1200">
          <a:solidFill>
            <a:schemeClr val="tx1"/>
          </a:solidFill>
          <a:latin typeface="+mn-lt"/>
          <a:ea typeface="+mn-ea"/>
          <a:cs typeface="+mn-cs"/>
        </a:defRPr>
      </a:lvl3pPr>
      <a:lvl4pPr marL="714375" indent="-171450" algn="l" defTabSz="914400" rtl="0" eaLnBrk="1" latinLnBrk="0" hangingPunct="1">
        <a:spcBef>
          <a:spcPts val="300"/>
        </a:spcBef>
        <a:spcAft>
          <a:spcPts val="0"/>
        </a:spcAft>
        <a:buFont typeface="Wingdings" pitchFamily="2" charset="2"/>
        <a:buChar char="§"/>
        <a:defRPr sz="1400" kern="1200">
          <a:solidFill>
            <a:schemeClr val="tx1"/>
          </a:solidFill>
          <a:latin typeface="+mn-lt"/>
          <a:ea typeface="+mn-ea"/>
          <a:cs typeface="+mn-cs"/>
        </a:defRPr>
      </a:lvl4pPr>
      <a:lvl5pPr marL="895350" indent="-180975" algn="l" defTabSz="914400" rtl="0" eaLnBrk="1" latinLnBrk="0" hangingPunct="1">
        <a:spcBef>
          <a:spcPts val="300"/>
        </a:spcBef>
        <a:spcAft>
          <a:spcPts val="0"/>
        </a:spcAft>
        <a:buFont typeface="Wingdings" pitchFamily="2"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3981BBE2-AB5B-994E-AC16-FD2F4242E47E}"/>
              </a:ext>
            </a:extLst>
          </p:cNvPr>
          <p:cNvSpPr/>
          <p:nvPr/>
        </p:nvSpPr>
        <p:spPr bwMode="gray">
          <a:xfrm>
            <a:off x="0" y="908720"/>
            <a:ext cx="9143999" cy="5256583"/>
          </a:xfrm>
          <a:prstGeom prst="rect">
            <a:avLst/>
          </a:prstGeom>
          <a:solidFill>
            <a:srgbClr val="B09159"/>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400" dirty="0" err="1">
              <a:solidFill>
                <a:schemeClr val="tx1"/>
              </a:solidFill>
            </a:endParaRPr>
          </a:p>
        </p:txBody>
      </p:sp>
      <p:sp>
        <p:nvSpPr>
          <p:cNvPr id="3" name="Rechteck 2">
            <a:extLst>
              <a:ext uri="{FF2B5EF4-FFF2-40B4-BE49-F238E27FC236}">
                <a16:creationId xmlns:a16="http://schemas.microsoft.com/office/drawing/2014/main" id="{5DB57A76-B641-4955-A8D0-B307969BD310}"/>
              </a:ext>
            </a:extLst>
          </p:cNvPr>
          <p:cNvSpPr/>
          <p:nvPr/>
        </p:nvSpPr>
        <p:spPr bwMode="gray">
          <a:xfrm>
            <a:off x="1849039" y="1124744"/>
            <a:ext cx="7294960" cy="1872208"/>
          </a:xfrm>
          <a:prstGeom prst="rect">
            <a:avLst/>
          </a:prstGeom>
          <a:solidFill>
            <a:srgbClr val="B4B4AF"/>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b="1" dirty="0">
                <a:solidFill>
                  <a:schemeClr val="tx1"/>
                </a:solidFill>
              </a:rPr>
              <a:t>Anna</a:t>
            </a:r>
            <a:endParaRPr lang="en-US" b="1" dirty="0">
              <a:solidFill>
                <a:schemeClr val="tx1"/>
              </a:solidFill>
            </a:endParaRPr>
          </a:p>
          <a:p>
            <a:pPr algn="ctr"/>
            <a:r>
              <a:rPr lang="en-US" dirty="0">
                <a:solidFill>
                  <a:schemeClr val="tx1"/>
                </a:solidFill>
              </a:rPr>
              <a:t>24 years old, student of nutritional science</a:t>
            </a:r>
          </a:p>
          <a:p>
            <a:pPr algn="ctr"/>
            <a:endParaRPr lang="en-US" dirty="0">
              <a:solidFill>
                <a:schemeClr val="tx1"/>
              </a:solidFill>
            </a:endParaRPr>
          </a:p>
          <a:p>
            <a:pPr algn="ctr"/>
            <a:r>
              <a:rPr lang="en-US" sz="1600" dirty="0">
                <a:solidFill>
                  <a:schemeClr val="tx1"/>
                </a:solidFill>
              </a:rPr>
              <a:t>"I like to have dinner with my girls in town. We all pay attention to our food, so we avoid fast food restaurants."</a:t>
            </a:r>
            <a:endParaRPr lang="de-DE" sz="1600" dirty="0">
              <a:solidFill>
                <a:schemeClr val="tx1"/>
              </a:solidFill>
            </a:endParaRPr>
          </a:p>
        </p:txBody>
      </p:sp>
      <p:sp>
        <p:nvSpPr>
          <p:cNvPr id="14" name="Rechteck 13">
            <a:extLst>
              <a:ext uri="{FF2B5EF4-FFF2-40B4-BE49-F238E27FC236}">
                <a16:creationId xmlns:a16="http://schemas.microsoft.com/office/drawing/2014/main" id="{ACE243B0-2C68-4C0C-8D89-1B37CE4FE190}"/>
              </a:ext>
            </a:extLst>
          </p:cNvPr>
          <p:cNvSpPr/>
          <p:nvPr/>
        </p:nvSpPr>
        <p:spPr bwMode="gray">
          <a:xfrm>
            <a:off x="-403" y="1127529"/>
            <a:ext cx="1908107" cy="1872208"/>
          </a:xfrm>
          <a:prstGeom prst="rect">
            <a:avLst/>
          </a:prstGeom>
          <a:solidFill>
            <a:srgbClr val="B4B4AF"/>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400" dirty="0">
              <a:solidFill>
                <a:schemeClr val="tx1"/>
              </a:solidFill>
            </a:endParaRPr>
          </a:p>
        </p:txBody>
      </p:sp>
      <p:pic>
        <p:nvPicPr>
          <p:cNvPr id="2" name="Grafik 1">
            <a:extLst>
              <a:ext uri="{FF2B5EF4-FFF2-40B4-BE49-F238E27FC236}">
                <a16:creationId xmlns:a16="http://schemas.microsoft.com/office/drawing/2014/main" id="{DDFE4601-7F8F-402E-8DAD-C6D0CD301E57}"/>
              </a:ext>
            </a:extLst>
          </p:cNvPr>
          <p:cNvPicPr>
            <a:picLocks noChangeAspect="1"/>
          </p:cNvPicPr>
          <p:nvPr/>
        </p:nvPicPr>
        <p:blipFill rotWithShape="1">
          <a:blip r:embed="rId3"/>
          <a:srcRect l="5171" t="6384" r="9246" b="4309"/>
          <a:stretch/>
        </p:blipFill>
        <p:spPr>
          <a:xfrm>
            <a:off x="10185" y="1124744"/>
            <a:ext cx="1828669" cy="1872208"/>
          </a:xfrm>
          <a:prstGeom prst="ellipse">
            <a:avLst/>
          </a:prstGeom>
        </p:spPr>
      </p:pic>
      <p:sp>
        <p:nvSpPr>
          <p:cNvPr id="4" name="Rechteck 3">
            <a:extLst>
              <a:ext uri="{FF2B5EF4-FFF2-40B4-BE49-F238E27FC236}">
                <a16:creationId xmlns:a16="http://schemas.microsoft.com/office/drawing/2014/main" id="{A93106C7-D58E-4D10-AD48-2C5F8597A773}"/>
              </a:ext>
            </a:extLst>
          </p:cNvPr>
          <p:cNvSpPr/>
          <p:nvPr/>
        </p:nvSpPr>
        <p:spPr bwMode="gray">
          <a:xfrm>
            <a:off x="179512" y="3140968"/>
            <a:ext cx="4248472" cy="28803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90488"/>
            <a:r>
              <a:rPr lang="en-US" sz="1400" b="1" dirty="0">
                <a:solidFill>
                  <a:schemeClr val="tx1"/>
                </a:solidFill>
              </a:rPr>
              <a:t>About Anna:</a:t>
            </a:r>
          </a:p>
          <a:p>
            <a:pPr marL="90488"/>
            <a:endParaRPr lang="en-US" sz="1400" b="1" dirty="0">
              <a:solidFill>
                <a:schemeClr val="tx1"/>
              </a:solidFill>
            </a:endParaRPr>
          </a:p>
          <a:p>
            <a:pPr marL="90488"/>
            <a:r>
              <a:rPr lang="en-US" sz="1400" dirty="0">
                <a:solidFill>
                  <a:schemeClr val="tx1"/>
                </a:solidFill>
              </a:rPr>
              <a:t>Anna likes to go to the Apiano with her girls on different occasions. The fresh preparation of the food is particularly important to her, as a balanced and healthy meal is important to her and her friends. They also appreciate the constant high quality of Apiano. Anna visits the Apiano especially in the evening before they go out in town, that's why they rarely have time pressure and enjoy the open atmosphere in the restaurant. After dinner they also like to sit for a coffee.</a:t>
            </a:r>
          </a:p>
        </p:txBody>
      </p:sp>
      <p:sp>
        <p:nvSpPr>
          <p:cNvPr id="15" name="Rechteck 14">
            <a:extLst>
              <a:ext uri="{FF2B5EF4-FFF2-40B4-BE49-F238E27FC236}">
                <a16:creationId xmlns:a16="http://schemas.microsoft.com/office/drawing/2014/main" id="{B9FBC639-F678-4D0B-AD91-BF4DCE0B4125}"/>
              </a:ext>
            </a:extLst>
          </p:cNvPr>
          <p:cNvSpPr/>
          <p:nvPr/>
        </p:nvSpPr>
        <p:spPr bwMode="gray">
          <a:xfrm>
            <a:off x="4722193" y="3140967"/>
            <a:ext cx="4248472" cy="28803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90488"/>
            <a:r>
              <a:rPr lang="en-US" sz="1400" b="1" dirty="0">
                <a:solidFill>
                  <a:schemeClr val="tx1"/>
                </a:solidFill>
              </a:rPr>
              <a:t>Problems &amp; Challenges:</a:t>
            </a:r>
          </a:p>
          <a:p>
            <a:pPr marL="376238" indent="-285750">
              <a:buFont typeface="Arial" panose="020B0604020202020204" pitchFamily="34" charset="0"/>
              <a:buChar char="•"/>
            </a:pPr>
            <a:r>
              <a:rPr lang="en-US" sz="1400" dirty="0">
                <a:solidFill>
                  <a:schemeClr val="tx1"/>
                </a:solidFill>
              </a:rPr>
              <a:t>Orders at the individual counters take different lengths of time</a:t>
            </a:r>
          </a:p>
          <a:p>
            <a:pPr marL="376238" indent="-285750">
              <a:buFont typeface="Arial" panose="020B0604020202020204" pitchFamily="34" charset="0"/>
              <a:buChar char="•"/>
            </a:pPr>
            <a:r>
              <a:rPr lang="en-US" sz="1400" dirty="0">
                <a:solidFill>
                  <a:schemeClr val="tx1"/>
                </a:solidFill>
              </a:rPr>
              <a:t>Difficulties finding a suitable table for large groups</a:t>
            </a:r>
          </a:p>
          <a:p>
            <a:pPr marL="376238" indent="-285750">
              <a:buFont typeface="Arial" panose="020B0604020202020204" pitchFamily="34" charset="0"/>
              <a:buChar char="•"/>
            </a:pPr>
            <a:r>
              <a:rPr lang="en-US" sz="1400" dirty="0">
                <a:solidFill>
                  <a:schemeClr val="tx1"/>
                </a:solidFill>
              </a:rPr>
              <a:t>Sometimes some ingredients are already used up in the evening, which limits the choice.</a:t>
            </a:r>
          </a:p>
          <a:p>
            <a:pPr marL="376238" indent="-285750">
              <a:buFont typeface="Arial" panose="020B0604020202020204" pitchFamily="34" charset="0"/>
              <a:buChar char="•"/>
            </a:pPr>
            <a:r>
              <a:rPr lang="en-US" sz="1400" dirty="0">
                <a:solidFill>
                  <a:schemeClr val="tx1"/>
                </a:solidFill>
              </a:rPr>
              <a:t>Feedback via the website possible</a:t>
            </a:r>
          </a:p>
          <a:p>
            <a:pPr marL="90488"/>
            <a:endParaRPr lang="en-US" sz="1400" b="1" dirty="0">
              <a:solidFill>
                <a:schemeClr val="tx1"/>
              </a:solidFill>
            </a:endParaRPr>
          </a:p>
          <a:p>
            <a:pPr marL="90488"/>
            <a:r>
              <a:rPr lang="en-US" sz="1400" b="1" dirty="0">
                <a:solidFill>
                  <a:schemeClr val="tx1"/>
                </a:solidFill>
              </a:rPr>
              <a:t>Needs &amp; Goals:</a:t>
            </a:r>
          </a:p>
          <a:p>
            <a:pPr marL="376238" indent="-285750">
              <a:buFont typeface="Arial" panose="020B0604020202020204" pitchFamily="34" charset="0"/>
              <a:buChar char="•"/>
            </a:pPr>
            <a:r>
              <a:rPr lang="en-US" sz="1400" dirty="0">
                <a:solidFill>
                  <a:schemeClr val="tx1"/>
                </a:solidFill>
              </a:rPr>
              <a:t>Constant, high quality food</a:t>
            </a:r>
          </a:p>
          <a:p>
            <a:pPr marL="376238" indent="-285750">
              <a:buFont typeface="Arial" panose="020B0604020202020204" pitchFamily="34" charset="0"/>
              <a:buChar char="•"/>
            </a:pPr>
            <a:r>
              <a:rPr lang="en-US" sz="1400" dirty="0">
                <a:solidFill>
                  <a:schemeClr val="tx1"/>
                </a:solidFill>
              </a:rPr>
              <a:t>Eating together in a group</a:t>
            </a:r>
          </a:p>
          <a:p>
            <a:pPr marL="376238" indent="-285750">
              <a:buFont typeface="Arial" panose="020B0604020202020204" pitchFamily="34" charset="0"/>
              <a:buChar char="•"/>
            </a:pPr>
            <a:r>
              <a:rPr lang="en-US" sz="1400" dirty="0">
                <a:solidFill>
                  <a:schemeClr val="tx1"/>
                </a:solidFill>
              </a:rPr>
              <a:t>Relaxed feel-good ambience to ring in the evening</a:t>
            </a:r>
          </a:p>
        </p:txBody>
      </p:sp>
    </p:spTree>
    <p:extLst>
      <p:ext uri="{BB962C8B-B14F-4D97-AF65-F5344CB8AC3E}">
        <p14:creationId xmlns:p14="http://schemas.microsoft.com/office/powerpoint/2010/main" val="360644260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3981BBE2-AB5B-994E-AC16-FD2F4242E47E}"/>
              </a:ext>
            </a:extLst>
          </p:cNvPr>
          <p:cNvSpPr/>
          <p:nvPr/>
        </p:nvSpPr>
        <p:spPr bwMode="gray">
          <a:xfrm>
            <a:off x="0" y="908720"/>
            <a:ext cx="9143999" cy="5256583"/>
          </a:xfrm>
          <a:prstGeom prst="rect">
            <a:avLst/>
          </a:prstGeom>
          <a:solidFill>
            <a:srgbClr val="B09159"/>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400" dirty="0" err="1">
              <a:solidFill>
                <a:schemeClr val="tx1"/>
              </a:solidFill>
            </a:endParaRPr>
          </a:p>
        </p:txBody>
      </p:sp>
      <p:sp>
        <p:nvSpPr>
          <p:cNvPr id="3" name="Rechteck 2">
            <a:extLst>
              <a:ext uri="{FF2B5EF4-FFF2-40B4-BE49-F238E27FC236}">
                <a16:creationId xmlns:a16="http://schemas.microsoft.com/office/drawing/2014/main" id="{5DB57A76-B641-4955-A8D0-B307969BD310}"/>
              </a:ext>
            </a:extLst>
          </p:cNvPr>
          <p:cNvSpPr/>
          <p:nvPr/>
        </p:nvSpPr>
        <p:spPr bwMode="gray">
          <a:xfrm>
            <a:off x="1849039" y="1124744"/>
            <a:ext cx="7294960" cy="1872208"/>
          </a:xfrm>
          <a:prstGeom prst="rect">
            <a:avLst/>
          </a:prstGeom>
          <a:solidFill>
            <a:srgbClr val="B4B4AF"/>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de-DE" b="1" dirty="0">
                <a:solidFill>
                  <a:schemeClr val="tx1"/>
                </a:solidFill>
              </a:rPr>
              <a:t>Bernd</a:t>
            </a:r>
            <a:endParaRPr lang="en-US" b="1" dirty="0">
              <a:solidFill>
                <a:schemeClr val="tx1"/>
              </a:solidFill>
            </a:endParaRPr>
          </a:p>
          <a:p>
            <a:pPr algn="ctr"/>
            <a:r>
              <a:rPr lang="en-US" dirty="0">
                <a:solidFill>
                  <a:schemeClr val="tx1"/>
                </a:solidFill>
              </a:rPr>
              <a:t>47 years old, employee in a car showroom</a:t>
            </a:r>
          </a:p>
          <a:p>
            <a:pPr algn="ctr"/>
            <a:endParaRPr lang="en-US" dirty="0">
              <a:solidFill>
                <a:schemeClr val="tx1"/>
              </a:solidFill>
            </a:endParaRPr>
          </a:p>
          <a:p>
            <a:pPr algn="ctr"/>
            <a:r>
              <a:rPr lang="en-US" sz="1600" dirty="0">
                <a:solidFill>
                  <a:schemeClr val="tx1"/>
                </a:solidFill>
              </a:rPr>
              <a:t>"During my lunch break, I usually eat out in town. It's important to eat healthy food that doesn't lie like a stone in my stomach".</a:t>
            </a:r>
            <a:endParaRPr lang="de-DE" sz="1600" dirty="0">
              <a:solidFill>
                <a:schemeClr val="tx1"/>
              </a:solidFill>
            </a:endParaRPr>
          </a:p>
        </p:txBody>
      </p:sp>
      <p:sp>
        <p:nvSpPr>
          <p:cNvPr id="14" name="Rechteck 13">
            <a:extLst>
              <a:ext uri="{FF2B5EF4-FFF2-40B4-BE49-F238E27FC236}">
                <a16:creationId xmlns:a16="http://schemas.microsoft.com/office/drawing/2014/main" id="{ACE243B0-2C68-4C0C-8D89-1B37CE4FE190}"/>
              </a:ext>
            </a:extLst>
          </p:cNvPr>
          <p:cNvSpPr/>
          <p:nvPr/>
        </p:nvSpPr>
        <p:spPr bwMode="gray">
          <a:xfrm>
            <a:off x="-403" y="1127529"/>
            <a:ext cx="1908107" cy="1872208"/>
          </a:xfrm>
          <a:prstGeom prst="rect">
            <a:avLst/>
          </a:prstGeom>
          <a:solidFill>
            <a:srgbClr val="B4B4AF"/>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de-DE" sz="1400" dirty="0">
              <a:solidFill>
                <a:schemeClr val="tx1"/>
              </a:solidFill>
            </a:endParaRPr>
          </a:p>
        </p:txBody>
      </p:sp>
      <p:sp>
        <p:nvSpPr>
          <p:cNvPr id="4" name="Rechteck 3">
            <a:extLst>
              <a:ext uri="{FF2B5EF4-FFF2-40B4-BE49-F238E27FC236}">
                <a16:creationId xmlns:a16="http://schemas.microsoft.com/office/drawing/2014/main" id="{A93106C7-D58E-4D10-AD48-2C5F8597A773}"/>
              </a:ext>
            </a:extLst>
          </p:cNvPr>
          <p:cNvSpPr/>
          <p:nvPr/>
        </p:nvSpPr>
        <p:spPr bwMode="gray">
          <a:xfrm>
            <a:off x="179512" y="3140968"/>
            <a:ext cx="4248472" cy="28803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90488"/>
            <a:r>
              <a:rPr lang="de-DE" sz="1400" b="1" dirty="0">
                <a:solidFill>
                  <a:schemeClr val="tx1"/>
                </a:solidFill>
              </a:rPr>
              <a:t>About Bernd:</a:t>
            </a:r>
          </a:p>
          <a:p>
            <a:pPr marL="90488"/>
            <a:endParaRPr lang="de-DE" sz="1400" dirty="0">
              <a:solidFill>
                <a:schemeClr val="tx1"/>
              </a:solidFill>
            </a:endParaRPr>
          </a:p>
          <a:p>
            <a:pPr marL="90488"/>
            <a:r>
              <a:rPr lang="en-US" sz="1400" dirty="0">
                <a:solidFill>
                  <a:schemeClr val="tx1"/>
                </a:solidFill>
              </a:rPr>
              <a:t>Bernd likes to go to the Apiano during his lunch break because there is no canteen at his company. Since his lunch break is limited in time, it has to go like clockwork when ordering. Nevertheless, he doesn't want to go to a fast food restaurant, as the unhealthy food is heavy in his stomach in the afternoon. He appreciates the high quality of the food in the Apiano and the relaxed atmosphere. If he has enough time, he likes to have a coffee afterwards before going back to work. Even if it is a self-service restaurant, he appreciates the friendly atmosphere.</a:t>
            </a:r>
            <a:endParaRPr lang="de-DE" sz="1400" dirty="0">
              <a:solidFill>
                <a:schemeClr val="tx1"/>
              </a:solidFill>
            </a:endParaRPr>
          </a:p>
        </p:txBody>
      </p:sp>
      <p:sp>
        <p:nvSpPr>
          <p:cNvPr id="15" name="Rechteck 14">
            <a:extLst>
              <a:ext uri="{FF2B5EF4-FFF2-40B4-BE49-F238E27FC236}">
                <a16:creationId xmlns:a16="http://schemas.microsoft.com/office/drawing/2014/main" id="{B9FBC639-F678-4D0B-AD91-BF4DCE0B4125}"/>
              </a:ext>
            </a:extLst>
          </p:cNvPr>
          <p:cNvSpPr/>
          <p:nvPr/>
        </p:nvSpPr>
        <p:spPr bwMode="gray">
          <a:xfrm>
            <a:off x="4722193" y="3140967"/>
            <a:ext cx="4248472" cy="28803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90488"/>
            <a:r>
              <a:rPr lang="en-US" sz="1400" b="1" dirty="0">
                <a:solidFill>
                  <a:schemeClr val="tx1"/>
                </a:solidFill>
              </a:rPr>
              <a:t>Problems &amp; Challenges:</a:t>
            </a:r>
          </a:p>
          <a:p>
            <a:pPr marL="376238" indent="-285750">
              <a:buFont typeface="Arial" panose="020B0604020202020204" pitchFamily="34" charset="0"/>
              <a:buChar char="•"/>
            </a:pPr>
            <a:r>
              <a:rPr lang="en-US" sz="1400" dirty="0">
                <a:solidFill>
                  <a:schemeClr val="tx1"/>
                </a:solidFill>
              </a:rPr>
              <a:t>Time pressure when ordering and preparing food, because lunch break is limited in time</a:t>
            </a:r>
          </a:p>
          <a:p>
            <a:pPr marL="376238" indent="-285750">
              <a:buFont typeface="Arial" panose="020B0604020202020204" pitchFamily="34" charset="0"/>
              <a:buChar char="•"/>
            </a:pPr>
            <a:r>
              <a:rPr lang="en-US" sz="1400" dirty="0">
                <a:solidFill>
                  <a:schemeClr val="tx1"/>
                </a:solidFill>
              </a:rPr>
              <a:t>Staff often stressed and annoyed during rush hour</a:t>
            </a:r>
          </a:p>
          <a:p>
            <a:pPr marL="376238" indent="-285750">
              <a:buFont typeface="Arial" panose="020B0604020202020204" pitchFamily="34" charset="0"/>
              <a:buChar char="•"/>
            </a:pPr>
            <a:r>
              <a:rPr lang="en-US" sz="1400" dirty="0">
                <a:solidFill>
                  <a:schemeClr val="tx1"/>
                </a:solidFill>
              </a:rPr>
              <a:t>Food should be appealing and deliciously prepared</a:t>
            </a:r>
          </a:p>
          <a:p>
            <a:pPr marL="376238" indent="-285750">
              <a:buFont typeface="Arial" panose="020B0604020202020204" pitchFamily="34" charset="0"/>
              <a:buChar char="•"/>
            </a:pPr>
            <a:r>
              <a:rPr lang="en-US" sz="1400" dirty="0">
                <a:solidFill>
                  <a:schemeClr val="tx1"/>
                </a:solidFill>
              </a:rPr>
              <a:t>Feedback only possible with media discontinuity</a:t>
            </a:r>
          </a:p>
          <a:p>
            <a:pPr marL="90488"/>
            <a:endParaRPr lang="de-DE" sz="1400" dirty="0">
              <a:solidFill>
                <a:schemeClr val="tx1"/>
              </a:solidFill>
            </a:endParaRPr>
          </a:p>
          <a:p>
            <a:pPr marL="90488"/>
            <a:r>
              <a:rPr lang="en-US" sz="1400" b="1" dirty="0">
                <a:solidFill>
                  <a:schemeClr val="tx1"/>
                </a:solidFill>
              </a:rPr>
              <a:t>Needs &amp; Goals:</a:t>
            </a:r>
          </a:p>
          <a:p>
            <a:pPr marL="376238" indent="-285750">
              <a:buFont typeface="Arial" panose="020B0604020202020204" pitchFamily="34" charset="0"/>
              <a:buChar char="•"/>
            </a:pPr>
            <a:r>
              <a:rPr lang="en-US" sz="1400" dirty="0">
                <a:solidFill>
                  <a:schemeClr val="tx1"/>
                </a:solidFill>
              </a:rPr>
              <a:t>Constant, high quality food</a:t>
            </a:r>
          </a:p>
          <a:p>
            <a:pPr marL="376238" indent="-285750">
              <a:buFont typeface="Arial" panose="020B0604020202020204" pitchFamily="34" charset="0"/>
              <a:buChar char="•"/>
            </a:pPr>
            <a:r>
              <a:rPr lang="en-US" sz="1400" dirty="0">
                <a:solidFill>
                  <a:schemeClr val="tx1"/>
                </a:solidFill>
              </a:rPr>
              <a:t>Fast preparation, for a stress-free meal</a:t>
            </a:r>
          </a:p>
          <a:p>
            <a:pPr marL="376238" indent="-285750">
              <a:buFont typeface="Arial" panose="020B0604020202020204" pitchFamily="34" charset="0"/>
              <a:buChar char="•"/>
            </a:pPr>
            <a:r>
              <a:rPr lang="en-US" sz="1400" dirty="0">
                <a:solidFill>
                  <a:schemeClr val="tx1"/>
                </a:solidFill>
              </a:rPr>
              <a:t>Friendly staff</a:t>
            </a:r>
          </a:p>
          <a:p>
            <a:pPr marL="376238" indent="-285750">
              <a:buFont typeface="Arial" panose="020B0604020202020204" pitchFamily="34" charset="0"/>
              <a:buChar char="•"/>
            </a:pPr>
            <a:r>
              <a:rPr lang="en-US" sz="1400" dirty="0">
                <a:solidFill>
                  <a:schemeClr val="tx1"/>
                </a:solidFill>
              </a:rPr>
              <a:t>Enough time in the back to relax and have a cup of coffee.</a:t>
            </a:r>
          </a:p>
        </p:txBody>
      </p:sp>
      <p:pic>
        <p:nvPicPr>
          <p:cNvPr id="9" name="Grafik 8">
            <a:extLst>
              <a:ext uri="{FF2B5EF4-FFF2-40B4-BE49-F238E27FC236}">
                <a16:creationId xmlns:a16="http://schemas.microsoft.com/office/drawing/2014/main" id="{22C36441-E199-4FD2-93F1-7555F51C84B6}"/>
              </a:ext>
            </a:extLst>
          </p:cNvPr>
          <p:cNvPicPr>
            <a:picLocks noChangeAspect="1"/>
          </p:cNvPicPr>
          <p:nvPr/>
        </p:nvPicPr>
        <p:blipFill rotWithShape="1">
          <a:blip r:embed="rId3"/>
          <a:srcRect l="4055" t="8802" r="6144" b="4682"/>
          <a:stretch/>
        </p:blipFill>
        <p:spPr>
          <a:xfrm>
            <a:off x="0" y="1121958"/>
            <a:ext cx="1916572" cy="1872207"/>
          </a:xfrm>
          <a:prstGeom prst="ellipse">
            <a:avLst/>
          </a:prstGeom>
        </p:spPr>
      </p:pic>
    </p:spTree>
    <p:extLst>
      <p:ext uri="{BB962C8B-B14F-4D97-AF65-F5344CB8AC3E}">
        <p14:creationId xmlns:p14="http://schemas.microsoft.com/office/powerpoint/2010/main" val="91329083"/>
      </p:ext>
    </p:extLst>
  </p:cSld>
  <p:clrMapOvr>
    <a:masterClrMapping/>
  </p:clrMapOvr>
  <p:transition/>
</p:sld>
</file>

<file path=ppt/theme/theme1.xml><?xml version="1.0" encoding="utf-8"?>
<a:theme xmlns:a="http://schemas.openxmlformats.org/drawingml/2006/main" name="1_HSRT_INF_PowerPoint2007">
  <a:themeElements>
    <a:clrScheme name="INF">
      <a:dk1>
        <a:sysClr val="windowText" lastClr="000000"/>
      </a:dk1>
      <a:lt1>
        <a:sysClr val="window" lastClr="FFFFFF"/>
      </a:lt1>
      <a:dk2>
        <a:srgbClr val="707173"/>
      </a:dk2>
      <a:lt2>
        <a:srgbClr val="FFFFFF"/>
      </a:lt2>
      <a:accent1>
        <a:srgbClr val="FFCC00"/>
      </a:accent1>
      <a:accent2>
        <a:srgbClr val="FFE163"/>
      </a:accent2>
      <a:accent3>
        <a:srgbClr val="FFF6C6"/>
      </a:accent3>
      <a:accent4>
        <a:srgbClr val="FFAF00"/>
      </a:accent4>
      <a:accent5>
        <a:srgbClr val="F08A03"/>
      </a:accent5>
      <a:accent6>
        <a:srgbClr val="707173"/>
      </a:accent6>
      <a:hlink>
        <a:srgbClr val="000000"/>
      </a:hlink>
      <a:folHlink>
        <a:srgbClr val="000000"/>
      </a:folHlink>
    </a:clrScheme>
    <a:fontScheme name="Hochschule Reutlingen">
      <a:majorFont>
        <a:latin typeface="Franklin Gothic Demi"/>
        <a:ea typeface=""/>
        <a:cs typeface=""/>
      </a:majorFont>
      <a:minorFont>
        <a:latin typeface="Franklin Gothic Book"/>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9525">
          <a:solidFill>
            <a:schemeClr val="tx1"/>
          </a:solidFill>
        </a:ln>
      </a:spPr>
      <a:bodyPr lIns="0" tIns="0" rIns="0" bIns="0" rtlCol="0" anchor="ctr"/>
      <a:lstStyle>
        <a:defPPr algn="ctr">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HSRT_INF_PowerPoint2007</Template>
  <TotalTime>11</TotalTime>
  <Words>423</Words>
  <Application>Microsoft Office PowerPoint</Application>
  <PresentationFormat>On-screen Show (4:3)</PresentationFormat>
  <Paragraphs>35</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ＭＳ Ｐゴシック</vt:lpstr>
      <vt:lpstr>Arial</vt:lpstr>
      <vt:lpstr>Calibri</vt:lpstr>
      <vt:lpstr>Century Gothic</vt:lpstr>
      <vt:lpstr>Franklin Gothic Book</vt:lpstr>
      <vt:lpstr>Franklin Gothic Demi</vt:lpstr>
      <vt:lpstr>Wingdings</vt:lpstr>
      <vt:lpstr>1_HSRT_INF_PowerPoint2007</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Willkommen an der  Hochschule Reutlingen</dc:title>
  <dc:subject>Thema</dc:subject>
  <dc:creator>user</dc:creator>
  <dc:description>Template: 2009-06-23</dc:description>
  <cp:lastModifiedBy>Tim Schuett</cp:lastModifiedBy>
  <cp:revision>473</cp:revision>
  <dcterms:created xsi:type="dcterms:W3CDTF">2015-10-04T07:38:58Z</dcterms:created>
  <dcterms:modified xsi:type="dcterms:W3CDTF">2018-11-08T16:13:19Z</dcterms:modified>
</cp:coreProperties>
</file>