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465359"/>
    <a:srgbClr val="1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26" d="100"/>
          <a:sy n="126" d="100"/>
        </p:scale>
        <p:origin x="1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04" y="1785917"/>
            <a:ext cx="4494189" cy="445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57" y="1620086"/>
            <a:ext cx="4860463" cy="4845702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9936511" y="2954247"/>
            <a:ext cx="882316" cy="54543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Eat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good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consience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948390" y="2550613"/>
            <a:ext cx="902799" cy="61181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ave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healty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fresh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food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734626" y="1747313"/>
            <a:ext cx="1196046" cy="6286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Have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 alternative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cantine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725655" y="2444650"/>
            <a:ext cx="1153958" cy="510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No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reservation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needed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482812" y="3181880"/>
            <a:ext cx="1153958" cy="510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Fresh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food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preparation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9982138" y="2029873"/>
            <a:ext cx="1153958" cy="510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ktichen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gives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trust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hiqh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quality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415190" y="4198938"/>
            <a:ext cx="1209033" cy="64344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Waiting time at </a:t>
            </a:r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rush</a:t>
            </a:r>
            <a:r>
              <a:rPr lang="de-DE" sz="1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hours</a:t>
            </a:r>
            <a:endParaRPr lang="de-DE" sz="10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418502" y="2354696"/>
            <a:ext cx="1153958" cy="510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“Fast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food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“ in high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quality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0883199" y="4365139"/>
            <a:ext cx="954499" cy="64537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Enjoy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coffee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after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meal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984220" y="5113749"/>
            <a:ext cx="1108934" cy="65673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Sometimes</a:t>
            </a:r>
            <a:r>
              <a:rPr lang="de-DE" sz="1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staff</a:t>
            </a:r>
            <a:r>
              <a:rPr lang="de-DE" sz="1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de-DE" sz="1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stress </a:t>
            </a:r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de-DE" sz="1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less</a:t>
            </a:r>
            <a:r>
              <a:rPr lang="de-DE" sz="1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friendly</a:t>
            </a:r>
            <a:endParaRPr lang="de-DE" sz="10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013760" y="3546380"/>
            <a:ext cx="1047381" cy="97427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Embadded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feedback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real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world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individual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rating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246389" y="2034291"/>
            <a:ext cx="1153958" cy="71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Strengthen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quality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service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0948390" y="3459776"/>
            <a:ext cx="923188" cy="62392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Want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have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lunch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without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pressure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392932" y="2901011"/>
            <a:ext cx="907999" cy="87768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Sliding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stars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rating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waiting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time at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food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counter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396667" y="4172068"/>
            <a:ext cx="907999" cy="101116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Smiley box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raiting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overall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satisfaction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at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cash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desk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9499668" y="5185898"/>
            <a:ext cx="1109279" cy="82839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Feedback </a:t>
            </a:r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opportunity</a:t>
            </a:r>
            <a:r>
              <a:rPr lang="de-DE" sz="1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takes</a:t>
            </a:r>
            <a:r>
              <a:rPr lang="de-DE" sz="1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additional </a:t>
            </a:r>
            <a:r>
              <a:rPr lang="de-DE" sz="10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effort</a:t>
            </a:r>
            <a:endParaRPr lang="de-DE" sz="10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496416" y="2047371"/>
            <a:ext cx="834915" cy="710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IoT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supportet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service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357749" y="2621116"/>
            <a:ext cx="1042359" cy="498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New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service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357749" y="3210376"/>
            <a:ext cx="1042359" cy="498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Feels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customer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oriented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4061141" y="4007158"/>
            <a:ext cx="215677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 flipV="1">
            <a:off x="6619919" y="4022572"/>
            <a:ext cx="2392001" cy="10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Bild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047" y="70049"/>
            <a:ext cx="2195221" cy="1475189"/>
          </a:xfrm>
          <a:prstGeom prst="rect">
            <a:avLst/>
          </a:prstGeom>
        </p:spPr>
      </p:pic>
      <p:sp>
        <p:nvSpPr>
          <p:cNvPr id="77" name="Rechteck 76"/>
          <p:cNvSpPr/>
          <p:nvPr/>
        </p:nvSpPr>
        <p:spPr>
          <a:xfrm>
            <a:off x="6085840" y="70049"/>
            <a:ext cx="426720" cy="95611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6969760" y="70049"/>
            <a:ext cx="426720" cy="95611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79"/>
          <p:cNvCxnSpPr/>
          <p:nvPr/>
        </p:nvCxnSpPr>
        <p:spPr>
          <a:xfrm flipH="1">
            <a:off x="4236720" y="1026160"/>
            <a:ext cx="1849120" cy="83322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7404268" y="1026160"/>
            <a:ext cx="1219955" cy="8660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Bild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592" y="3580871"/>
            <a:ext cx="947627" cy="903413"/>
          </a:xfrm>
          <a:prstGeom prst="rect">
            <a:avLst/>
          </a:prstGeom>
        </p:spPr>
      </p:pic>
      <p:sp>
        <p:nvSpPr>
          <p:cNvPr id="40" name="Rechteck 39"/>
          <p:cNvSpPr/>
          <p:nvPr/>
        </p:nvSpPr>
        <p:spPr>
          <a:xfrm>
            <a:off x="4093484" y="5161562"/>
            <a:ext cx="1153958" cy="7869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No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additional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effort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customer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feedback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355821" y="5161562"/>
            <a:ext cx="1495515" cy="7869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Individual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feedback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enables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actions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better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customer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7685013" y="75622"/>
            <a:ext cx="415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Bernd, 47 </a:t>
            </a:r>
            <a:r>
              <a:rPr lang="de-DE" dirty="0" err="1" smtClean="0"/>
              <a:t>employee</a:t>
            </a:r>
            <a:r>
              <a:rPr lang="de-DE" dirty="0" smtClean="0"/>
              <a:t>, in a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showroom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9793671" y="4284694"/>
            <a:ext cx="984979" cy="64537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Should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able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r>
              <a:rPr lang="de-DE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after lunch</a:t>
            </a:r>
            <a:endParaRPr lang="de-DE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145</Words>
  <Application>Microsoft Macintosh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Gill Sans MT</vt:lpstr>
      <vt:lpstr>Wingdings 2</vt:lpstr>
      <vt:lpstr>Arial</vt:lpstr>
      <vt:lpstr>Dividend</vt:lpstr>
      <vt:lpstr>PowerPoint-Präsentation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Abschlussübung DBM Business Processes Ws15</dc:title>
  <dc:creator>ADMINIBM</dc:creator>
  <cp:lastModifiedBy>Microsoft Office-Anwender</cp:lastModifiedBy>
  <cp:revision>52</cp:revision>
  <cp:lastPrinted>2017-07-08T08:11:05Z</cp:lastPrinted>
  <dcterms:created xsi:type="dcterms:W3CDTF">2016-01-26T11:54:45Z</dcterms:created>
  <dcterms:modified xsi:type="dcterms:W3CDTF">2019-01-20T11:32:34Z</dcterms:modified>
</cp:coreProperties>
</file>