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33"/>
    <a:srgbClr val="044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3EAF9-93AA-48FF-BA34-2944960CA795}" v="26" dt="2022-10-29T16:44:47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yton Malta Costa" userId="c23ee13adb64b1dd" providerId="LiveId" clId="{2823EAF9-93AA-48FF-BA34-2944960CA795}"/>
    <pc:docChg chg="undo custSel modSld">
      <pc:chgData name="Clayton Malta Costa" userId="c23ee13adb64b1dd" providerId="LiveId" clId="{2823EAF9-93AA-48FF-BA34-2944960CA795}" dt="2022-10-29T16:40:01.874" v="67" actId="478"/>
      <pc:docMkLst>
        <pc:docMk/>
      </pc:docMkLst>
      <pc:sldChg chg="addSp delSp modSp mod">
        <pc:chgData name="Clayton Malta Costa" userId="c23ee13adb64b1dd" providerId="LiveId" clId="{2823EAF9-93AA-48FF-BA34-2944960CA795}" dt="2022-10-29T16:40:01.874" v="67" actId="478"/>
        <pc:sldMkLst>
          <pc:docMk/>
          <pc:sldMk cId="2671549705" sldId="257"/>
        </pc:sldMkLst>
        <pc:spChg chg="del mod">
          <ac:chgData name="Clayton Malta Costa" userId="c23ee13adb64b1dd" providerId="LiveId" clId="{2823EAF9-93AA-48FF-BA34-2944960CA795}" dt="2022-10-29T16:35:35.436" v="1" actId="478"/>
          <ac:spMkLst>
            <pc:docMk/>
            <pc:sldMk cId="2671549705" sldId="257"/>
            <ac:spMk id="6" creationId="{5585A148-E3B2-477C-AFEF-44116FA59121}"/>
          </ac:spMkLst>
        </pc:spChg>
        <pc:picChg chg="add del mod">
          <ac:chgData name="Clayton Malta Costa" userId="c23ee13adb64b1dd" providerId="LiveId" clId="{2823EAF9-93AA-48FF-BA34-2944960CA795}" dt="2022-10-29T16:37:13.914" v="11" actId="21"/>
          <ac:picMkLst>
            <pc:docMk/>
            <pc:sldMk cId="2671549705" sldId="257"/>
            <ac:picMk id="4" creationId="{923EB323-15EB-D743-115A-29E0FBB621A7}"/>
          </ac:picMkLst>
        </pc:picChg>
        <pc:picChg chg="add mod modCrop">
          <ac:chgData name="Clayton Malta Costa" userId="c23ee13adb64b1dd" providerId="LiveId" clId="{2823EAF9-93AA-48FF-BA34-2944960CA795}" dt="2022-10-29T16:38:01.326" v="20" actId="29295"/>
          <ac:picMkLst>
            <pc:docMk/>
            <pc:sldMk cId="2671549705" sldId="257"/>
            <ac:picMk id="5" creationId="{F795A35D-1B10-70B1-1690-8F0CD2C9CC70}"/>
          </ac:picMkLst>
        </pc:picChg>
        <pc:picChg chg="add del mod">
          <ac:chgData name="Clayton Malta Costa" userId="c23ee13adb64b1dd" providerId="LiveId" clId="{2823EAF9-93AA-48FF-BA34-2944960CA795}" dt="2022-10-29T16:40:01.874" v="67" actId="478"/>
          <ac:picMkLst>
            <pc:docMk/>
            <pc:sldMk cId="2671549705" sldId="257"/>
            <ac:picMk id="7" creationId="{B7F801E4-0157-2A56-71DE-024B2C27EC4E}"/>
          </ac:picMkLst>
        </pc:picChg>
        <pc:picChg chg="del">
          <ac:chgData name="Clayton Malta Costa" userId="c23ee13adb64b1dd" providerId="LiveId" clId="{2823EAF9-93AA-48FF-BA34-2944960CA795}" dt="2022-10-29T16:35:36.497" v="2" actId="478"/>
          <ac:picMkLst>
            <pc:docMk/>
            <pc:sldMk cId="2671549705" sldId="257"/>
            <ac:picMk id="1030" creationId="{86D44EFC-1184-451F-BE6E-3AFA54C0A07D}"/>
          </ac:picMkLst>
        </pc:picChg>
        <pc:picChg chg="del">
          <ac:chgData name="Clayton Malta Costa" userId="c23ee13adb64b1dd" providerId="LiveId" clId="{2823EAF9-93AA-48FF-BA34-2944960CA795}" dt="2022-10-29T16:35:37.556" v="3" actId="478"/>
          <ac:picMkLst>
            <pc:docMk/>
            <pc:sldMk cId="2671549705" sldId="257"/>
            <ac:picMk id="1032" creationId="{A3DFF258-81E4-4F99-87E5-F54A9BB305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BF1D1-A8D5-4F43-8F86-36BE407A2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178C20-4736-46ED-8808-43C29E8BB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E8DA2-369F-4C36-B6EA-C352A121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99F3-CE3C-4B22-867E-45244692CB93}" type="datetimeFigureOut">
              <a:rPr lang="pt-BR" smtClean="0"/>
              <a:t>29/10/2022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CFDB15-8C1E-42F5-A9BA-198EBF8F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2FCE81-4083-4DF3-8A1B-F9ED2219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72BA-467A-4157-ABB1-E4A088861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4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B0872-D8D3-409C-ACFE-50AC0F15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A58A68-B2F9-422F-A5B3-C7961E703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93DD78-A173-4605-BEA0-F2D4CE40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99F3-CE3C-4B22-867E-45244692CB93}" type="datetimeFigureOut">
              <a:rPr lang="pt-BR" smtClean="0"/>
              <a:t>29/10/2022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9B0C9F-5718-4771-9877-38D358F0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CB0292-D0DA-48B8-8062-C6DE1CA9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72BA-467A-4157-ABB1-E4A088861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04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86F12A-2923-4C96-B1A1-1B903EA74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2F0307-4D82-40DF-959A-42F773B77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9841AA-137A-48D6-8A87-ADE02F28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99F3-CE3C-4B22-867E-45244692CB93}" type="datetimeFigureOut">
              <a:rPr lang="pt-BR" smtClean="0"/>
              <a:t>29/10/2022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886AD5-D199-48EC-B643-A9BA8A84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568D91-FD4D-464A-99E1-20D53F6A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72BA-467A-4157-ABB1-E4A088861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05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22D1B-C2C4-4717-8817-5B2FF97B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57CAC-404D-4FC5-9CB2-74C650B0F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AD3A7F-3058-4DF1-9536-F6D25F03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99F3-CE3C-4B22-867E-45244692CB93}" type="datetimeFigureOut">
              <a:rPr lang="pt-BR" smtClean="0"/>
              <a:t>29/10/2022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41AE9E-BEAE-4AEA-83B2-A8E7EB2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8422BF-FDD5-4AEE-A568-6E350F8E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72BA-467A-4157-ABB1-E4A088861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66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23648-EDED-40ED-8CD4-F8FECC88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8CE005-28DB-4CE6-B3BA-F39669A94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6A4ADB-365F-477A-8E58-4EE6E5F8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99F3-CE3C-4B22-867E-45244692CB93}" type="datetimeFigureOut">
              <a:rPr lang="pt-BR" smtClean="0"/>
              <a:t>29/10/2022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23410A-32EC-4418-920A-D995568B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08237D-2CB1-4838-BF7C-13620DFA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72BA-467A-4157-ABB1-E4A088861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99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D2B2C-9E72-42B6-A013-EEEE1CBE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A79AD3-1DFB-4C0D-ACBB-4EDF887D2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83DDC1-31C7-4760-9A95-AF29284BB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E91E55-8AB3-4C52-8CC1-C931C414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99F3-CE3C-4B22-867E-45244692CB93}" type="datetimeFigureOut">
              <a:rPr lang="pt-BR" smtClean="0"/>
              <a:t>29/10/2022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090106-2D79-4DCF-851A-AD65D2AD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EF4052-0C03-47E5-9373-0B420553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72BA-467A-4157-ABB1-E4A088861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23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0BA2A-1CE7-455B-AF84-2A7814946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4916A0-A446-49BC-99DE-902A06AFB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3C8CF1-DE44-4993-9A68-AD71F40EF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441B9E-C858-4EFA-A687-B04446BF9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1217CE-40E6-4C96-A062-645940891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1F1CAF-CA04-404B-BF81-E10AE92F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99F3-CE3C-4B22-867E-45244692CB93}" type="datetimeFigureOut">
              <a:rPr lang="pt-BR" smtClean="0"/>
              <a:t>29/10/2022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7F5C27-FF35-44F6-AF1F-0BA20D2C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D36096-D66E-46A2-AA36-DB96169E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72BA-467A-4157-ABB1-E4A088861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46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89A96-EACE-45C7-A60F-B6AE79E2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B72099-8BB6-4352-AC89-E2DBB202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99F3-CE3C-4B22-867E-45244692CB93}" type="datetimeFigureOut">
              <a:rPr lang="pt-BR" smtClean="0"/>
              <a:t>29/10/2022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F4724A-9A9C-4AEA-9D07-76FBDC59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52EA33-6CFA-46B4-8FBF-BEA94BA9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72BA-467A-4157-ABB1-E4A088861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92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D34CE7-4CC0-412F-BC33-DBF2B386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99F3-CE3C-4B22-867E-45244692CB93}" type="datetimeFigureOut">
              <a:rPr lang="pt-BR" smtClean="0"/>
              <a:t>29/10/2022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9B9F16-5C71-448D-9007-9E07C7A0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4EBC53-EB99-40CF-81E1-BD2F11FB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72BA-467A-4157-ABB1-E4A088861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07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8926D-220F-4C1D-B4E6-99B1C2FF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238635-2C10-489B-97CE-4B97C5909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8F5297-A5CC-4F5F-8F28-E6A39B6F1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D06C34-9F75-48CE-967F-FD3BB044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99F3-CE3C-4B22-867E-45244692CB93}" type="datetimeFigureOut">
              <a:rPr lang="pt-BR" smtClean="0"/>
              <a:t>29/10/2022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6D3B18-DF70-4F0B-A0E1-BEEEDDDB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380E59-166F-49EC-B25B-2D64B34F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72BA-467A-4157-ABB1-E4A088861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53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E1912-115A-4AD8-BD3A-45083FE7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A04FA8-973C-4967-AF1B-AACD02CE0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BBBA38-3AC9-4934-AD3C-945F7DEF5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50C3CB-56F3-4740-A752-645F9B49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99F3-CE3C-4B22-867E-45244692CB93}" type="datetimeFigureOut">
              <a:rPr lang="pt-BR" smtClean="0"/>
              <a:t>29/10/2022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1E8CD4-9C21-42AF-9C03-7869722A6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E0FC99-2CCC-4FE7-B537-2F2B4DED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72BA-467A-4157-ABB1-E4A088861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32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2769781-F14C-439F-9832-C4846B5E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77D798-2138-47E3-BA25-CAC17D2D9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E57BD5-3DCB-47E3-A759-FC2339922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699F3-CE3C-4B22-867E-45244692CB93}" type="datetimeFigureOut">
              <a:rPr lang="pt-BR" smtClean="0"/>
              <a:t>29/10/2022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5DD67D-B856-4BF5-B4FC-823BEACC5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A34474-FBBE-4007-BE4F-257F27582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F72BA-467A-4157-ABB1-E4A088861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13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F176E1B-52C5-4BD3-96E0-DBCD352C77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91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Texto&#10;&#10;Descrição gerada automaticamente com confiança média">
            <a:extLst>
              <a:ext uri="{FF2B5EF4-FFF2-40B4-BE49-F238E27FC236}">
                <a16:creationId xmlns:a16="http://schemas.microsoft.com/office/drawing/2014/main" id="{923EB323-15EB-D743-115A-29E0FBB62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59585"/>
            <a:ext cx="3044757" cy="1198416"/>
          </a:xfrm>
          <a:prstGeom prst="rect">
            <a:avLst/>
          </a:prstGeom>
        </p:spPr>
      </p:pic>
      <p:pic>
        <p:nvPicPr>
          <p:cNvPr id="5" name="Imagem 4" descr="Texto&#10;&#10;Descrição gerada automaticamente com confiança média">
            <a:extLst>
              <a:ext uri="{FF2B5EF4-FFF2-40B4-BE49-F238E27FC236}">
                <a16:creationId xmlns:a16="http://schemas.microsoft.com/office/drawing/2014/main" id="{F795A35D-1B10-70B1-1690-8F0CD2C9CC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38"/>
          <a:stretch/>
        </p:blipFill>
        <p:spPr>
          <a:xfrm>
            <a:off x="3818106" y="1207663"/>
            <a:ext cx="4555788" cy="444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49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Clayton Malta Costa</dc:creator>
  <cp:lastModifiedBy>Clayton Malta Costa</cp:lastModifiedBy>
  <cp:revision>4</cp:revision>
  <dcterms:created xsi:type="dcterms:W3CDTF">2020-10-15T19:25:39Z</dcterms:created>
  <dcterms:modified xsi:type="dcterms:W3CDTF">2022-10-29T16:44:53Z</dcterms:modified>
</cp:coreProperties>
</file>