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EC00"/>
    <a:srgbClr val="00FFDF"/>
    <a:srgbClr val="00743A"/>
    <a:srgbClr val="00E673"/>
    <a:srgbClr val="FE00FF"/>
    <a:srgbClr val="660066"/>
    <a:srgbClr val="1EB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044D9-9FBE-441F-943A-C0F8A44D0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D0EB21-9657-4C92-8575-58B6A33D3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2966E2-9C09-4905-8B8E-AB5667E4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78D155-C369-4656-A3E9-7FE7FF2F8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42A51E-E869-4C73-9E21-048B0787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6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5E351-0502-432C-821E-03DDF8C25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8897C5-132D-4FDF-B9A1-8A7D3E4A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BAE14C-842F-4888-880D-F288FE22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D3902B-4E39-4A9D-B0B0-AA574A65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04BC46-BD8A-4CD9-ACAD-1B89D958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01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E3D93-AD85-4FDF-AB4B-6A1443799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57066C-A63C-4734-BBBF-0F82E3CC9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D8E46-FB4F-40CD-9B94-3453E91F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EBEF2-9249-4891-9C0E-623E182E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9020BB-A7D7-429E-BDBA-E848D38B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654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14B34-1FD6-4669-A31C-14B3E7AB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67C964-0E08-43A3-8973-A50018919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8F1665-F409-4E67-91BD-0BED6317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4296CB-024B-47E7-855C-10BDEBA2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3C57C7-8BAB-402B-AB5C-4ECF8573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92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9E51B-7A70-4B10-8064-F22745A5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0D3C85-49CE-43A3-9446-5188D5335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766D2-1DEB-47CF-BDBC-1B44506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B67811-9450-4BD2-A20C-558131FE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C051B-49CD-413C-A6B2-09F7F074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787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C4BE1-4F9A-4413-BEBC-B0E0FDA0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C46C00-4096-4B14-89BF-507DE82B1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03BACA-5F39-44A8-9309-A2DF25561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CF6362-6E96-482A-A3EA-1A3513A6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787C6-EF47-49BE-8A42-AFEF4157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C65FA2-BBF8-4021-B7E8-BDA770BE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50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42B194-5286-419C-B7CA-F607B1203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858C9B-1977-4C02-86A7-FDEB87BAD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1C1383C-9BB9-4214-B300-B971D0A4F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32A41C8-D3BC-41AA-8BFD-05413A042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8AD512-A6F5-472E-A42A-793E3BC7D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9B6A526-F79A-450A-BB44-0D52BBA1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735482-F048-4961-87A5-915CE3AC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7A15FC-E3B2-4D63-ABD0-45FF8D7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80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74BE5-D4BD-4CE6-92B4-AFCFAED2D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79655FF-A53D-4B76-BE49-5D611572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B63FDF-30A3-404D-AA49-2511239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FFF03C-A5B4-4B49-896A-34FCE668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651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71C771A-1E74-4245-912B-D71BFCE1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64DBF7-568B-46DA-AC5D-2C0B70A9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97E981-CAD3-48A9-86F1-D5843E19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23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D747C-5A3C-4161-AE0B-F44BD12D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DD89CC-988A-4878-928A-D6D0D7573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1AA68B-43EA-4102-9533-5A1FB4766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982B9-80FA-45CE-AB5C-5395F763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E01B8F-5192-4709-88B0-AA029A2D4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3674C0-4FEB-48F4-AC4A-B4425189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993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A1F36-B57E-4CB3-8CEC-4EBAE2CF8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31E29E6-C0BB-4287-855D-6447DA6BB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912CC10-DBBE-425B-90E3-673DBE33E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56172-ED3F-4141-9502-46C43692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84CA4-76B7-41ED-9CE4-6A549CA95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101584-D709-4754-8AEE-8E8B5A30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39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5DBCC84-3613-448A-A5BE-429DEAB4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19CDBA-BF58-4464-AC6D-EF5ACF255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1E96E1-6CAB-4AC6-82AD-86E1FBABF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F64-088B-46C0-85BC-81F7E28D71E3}" type="datetimeFigureOut">
              <a:rPr lang="pt-BR" smtClean="0"/>
              <a:t>29/10/2020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68BFDC-F9DD-4353-8E7C-5ED680DB0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8138EE-DE34-4DA8-80AE-DCE997459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BF8E-904D-45A4-B928-AAD2BA19A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676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36AF625-5FB3-4F45-895F-0BDE2364F2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E7B9A85-81A1-4C74-B8BA-0646F98B41A6}"/>
              </a:ext>
            </a:extLst>
          </p:cNvPr>
          <p:cNvSpPr/>
          <p:nvPr/>
        </p:nvSpPr>
        <p:spPr>
          <a:xfrm>
            <a:off x="303369" y="1406976"/>
            <a:ext cx="2411895" cy="768627"/>
          </a:xfrm>
          <a:custGeom>
            <a:avLst/>
            <a:gdLst>
              <a:gd name="connsiteX0" fmla="*/ 0 w 2146852"/>
              <a:gd name="connsiteY0" fmla="*/ 0 h 768627"/>
              <a:gd name="connsiteX1" fmla="*/ 2146852 w 2146852"/>
              <a:gd name="connsiteY1" fmla="*/ 0 h 768627"/>
              <a:gd name="connsiteX2" fmla="*/ 2146852 w 2146852"/>
              <a:gd name="connsiteY2" fmla="*/ 768627 h 768627"/>
              <a:gd name="connsiteX3" fmla="*/ 0 w 2146852"/>
              <a:gd name="connsiteY3" fmla="*/ 768627 h 768627"/>
              <a:gd name="connsiteX4" fmla="*/ 0 w 2146852"/>
              <a:gd name="connsiteY4" fmla="*/ 0 h 768627"/>
              <a:gd name="connsiteX0" fmla="*/ 0 w 2411895"/>
              <a:gd name="connsiteY0" fmla="*/ 0 h 768627"/>
              <a:gd name="connsiteX1" fmla="*/ 2411895 w 2411895"/>
              <a:gd name="connsiteY1" fmla="*/ 0 h 768627"/>
              <a:gd name="connsiteX2" fmla="*/ 2146852 w 2411895"/>
              <a:gd name="connsiteY2" fmla="*/ 768627 h 768627"/>
              <a:gd name="connsiteX3" fmla="*/ 0 w 2411895"/>
              <a:gd name="connsiteY3" fmla="*/ 768627 h 768627"/>
              <a:gd name="connsiteX4" fmla="*/ 0 w 2411895"/>
              <a:gd name="connsiteY4" fmla="*/ 0 h 768627"/>
              <a:gd name="connsiteX0" fmla="*/ 238539 w 2411895"/>
              <a:gd name="connsiteY0" fmla="*/ 0 h 768627"/>
              <a:gd name="connsiteX1" fmla="*/ 2411895 w 2411895"/>
              <a:gd name="connsiteY1" fmla="*/ 0 h 768627"/>
              <a:gd name="connsiteX2" fmla="*/ 2146852 w 2411895"/>
              <a:gd name="connsiteY2" fmla="*/ 768627 h 768627"/>
              <a:gd name="connsiteX3" fmla="*/ 0 w 2411895"/>
              <a:gd name="connsiteY3" fmla="*/ 768627 h 768627"/>
              <a:gd name="connsiteX4" fmla="*/ 238539 w 2411895"/>
              <a:gd name="connsiteY4" fmla="*/ 0 h 7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1895" h="768627">
                <a:moveTo>
                  <a:pt x="238539" y="0"/>
                </a:moveTo>
                <a:lnTo>
                  <a:pt x="2411895" y="0"/>
                </a:lnTo>
                <a:lnTo>
                  <a:pt x="2146852" y="768627"/>
                </a:lnTo>
                <a:lnTo>
                  <a:pt x="0" y="768627"/>
                </a:lnTo>
                <a:lnTo>
                  <a:pt x="238539" y="0"/>
                </a:lnTo>
                <a:close/>
              </a:path>
            </a:pathLst>
          </a:custGeom>
          <a:gradFill>
            <a:gsLst>
              <a:gs pos="0">
                <a:srgbClr val="660066"/>
              </a:gs>
              <a:gs pos="46000">
                <a:srgbClr val="1EBBD7"/>
              </a:gs>
              <a:gs pos="95000">
                <a:srgbClr val="1EBBD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2">
            <a:extLst>
              <a:ext uri="{FF2B5EF4-FFF2-40B4-BE49-F238E27FC236}">
                <a16:creationId xmlns:a16="http://schemas.microsoft.com/office/drawing/2014/main" id="{04B5E941-AF35-4719-9144-3B121C642FD5}"/>
              </a:ext>
            </a:extLst>
          </p:cNvPr>
          <p:cNvSpPr/>
          <p:nvPr/>
        </p:nvSpPr>
        <p:spPr>
          <a:xfrm>
            <a:off x="3430885" y="1406975"/>
            <a:ext cx="2411895" cy="768627"/>
          </a:xfrm>
          <a:custGeom>
            <a:avLst/>
            <a:gdLst>
              <a:gd name="connsiteX0" fmla="*/ 0 w 2146852"/>
              <a:gd name="connsiteY0" fmla="*/ 0 h 768627"/>
              <a:gd name="connsiteX1" fmla="*/ 2146852 w 2146852"/>
              <a:gd name="connsiteY1" fmla="*/ 0 h 768627"/>
              <a:gd name="connsiteX2" fmla="*/ 2146852 w 2146852"/>
              <a:gd name="connsiteY2" fmla="*/ 768627 h 768627"/>
              <a:gd name="connsiteX3" fmla="*/ 0 w 2146852"/>
              <a:gd name="connsiteY3" fmla="*/ 768627 h 768627"/>
              <a:gd name="connsiteX4" fmla="*/ 0 w 2146852"/>
              <a:gd name="connsiteY4" fmla="*/ 0 h 768627"/>
              <a:gd name="connsiteX0" fmla="*/ 0 w 2411895"/>
              <a:gd name="connsiteY0" fmla="*/ 0 h 768627"/>
              <a:gd name="connsiteX1" fmla="*/ 2411895 w 2411895"/>
              <a:gd name="connsiteY1" fmla="*/ 0 h 768627"/>
              <a:gd name="connsiteX2" fmla="*/ 2146852 w 2411895"/>
              <a:gd name="connsiteY2" fmla="*/ 768627 h 768627"/>
              <a:gd name="connsiteX3" fmla="*/ 0 w 2411895"/>
              <a:gd name="connsiteY3" fmla="*/ 768627 h 768627"/>
              <a:gd name="connsiteX4" fmla="*/ 0 w 2411895"/>
              <a:gd name="connsiteY4" fmla="*/ 0 h 768627"/>
              <a:gd name="connsiteX0" fmla="*/ 238539 w 2411895"/>
              <a:gd name="connsiteY0" fmla="*/ 0 h 768627"/>
              <a:gd name="connsiteX1" fmla="*/ 2411895 w 2411895"/>
              <a:gd name="connsiteY1" fmla="*/ 0 h 768627"/>
              <a:gd name="connsiteX2" fmla="*/ 2146852 w 2411895"/>
              <a:gd name="connsiteY2" fmla="*/ 768627 h 768627"/>
              <a:gd name="connsiteX3" fmla="*/ 0 w 2411895"/>
              <a:gd name="connsiteY3" fmla="*/ 768627 h 768627"/>
              <a:gd name="connsiteX4" fmla="*/ 238539 w 2411895"/>
              <a:gd name="connsiteY4" fmla="*/ 0 h 7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1895" h="768627">
                <a:moveTo>
                  <a:pt x="238539" y="0"/>
                </a:moveTo>
                <a:lnTo>
                  <a:pt x="2411895" y="0"/>
                </a:lnTo>
                <a:lnTo>
                  <a:pt x="2146852" y="768627"/>
                </a:lnTo>
                <a:lnTo>
                  <a:pt x="0" y="768627"/>
                </a:lnTo>
                <a:lnTo>
                  <a:pt x="238539" y="0"/>
                </a:lnTo>
                <a:close/>
              </a:path>
            </a:pathLst>
          </a:custGeom>
          <a:gradFill>
            <a:gsLst>
              <a:gs pos="0">
                <a:srgbClr val="660066"/>
              </a:gs>
              <a:gs pos="46000">
                <a:srgbClr val="FE00FF"/>
              </a:gs>
              <a:gs pos="95000">
                <a:srgbClr val="FE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2">
            <a:extLst>
              <a:ext uri="{FF2B5EF4-FFF2-40B4-BE49-F238E27FC236}">
                <a16:creationId xmlns:a16="http://schemas.microsoft.com/office/drawing/2014/main" id="{A1750ECC-BCA0-4D5C-A810-99C3C8A23B8C}"/>
              </a:ext>
            </a:extLst>
          </p:cNvPr>
          <p:cNvSpPr/>
          <p:nvPr/>
        </p:nvSpPr>
        <p:spPr>
          <a:xfrm>
            <a:off x="6558401" y="1406974"/>
            <a:ext cx="2411895" cy="768627"/>
          </a:xfrm>
          <a:custGeom>
            <a:avLst/>
            <a:gdLst>
              <a:gd name="connsiteX0" fmla="*/ 0 w 2146852"/>
              <a:gd name="connsiteY0" fmla="*/ 0 h 768627"/>
              <a:gd name="connsiteX1" fmla="*/ 2146852 w 2146852"/>
              <a:gd name="connsiteY1" fmla="*/ 0 h 768627"/>
              <a:gd name="connsiteX2" fmla="*/ 2146852 w 2146852"/>
              <a:gd name="connsiteY2" fmla="*/ 768627 h 768627"/>
              <a:gd name="connsiteX3" fmla="*/ 0 w 2146852"/>
              <a:gd name="connsiteY3" fmla="*/ 768627 h 768627"/>
              <a:gd name="connsiteX4" fmla="*/ 0 w 2146852"/>
              <a:gd name="connsiteY4" fmla="*/ 0 h 768627"/>
              <a:gd name="connsiteX0" fmla="*/ 0 w 2411895"/>
              <a:gd name="connsiteY0" fmla="*/ 0 h 768627"/>
              <a:gd name="connsiteX1" fmla="*/ 2411895 w 2411895"/>
              <a:gd name="connsiteY1" fmla="*/ 0 h 768627"/>
              <a:gd name="connsiteX2" fmla="*/ 2146852 w 2411895"/>
              <a:gd name="connsiteY2" fmla="*/ 768627 h 768627"/>
              <a:gd name="connsiteX3" fmla="*/ 0 w 2411895"/>
              <a:gd name="connsiteY3" fmla="*/ 768627 h 768627"/>
              <a:gd name="connsiteX4" fmla="*/ 0 w 2411895"/>
              <a:gd name="connsiteY4" fmla="*/ 0 h 768627"/>
              <a:gd name="connsiteX0" fmla="*/ 238539 w 2411895"/>
              <a:gd name="connsiteY0" fmla="*/ 0 h 768627"/>
              <a:gd name="connsiteX1" fmla="*/ 2411895 w 2411895"/>
              <a:gd name="connsiteY1" fmla="*/ 0 h 768627"/>
              <a:gd name="connsiteX2" fmla="*/ 2146852 w 2411895"/>
              <a:gd name="connsiteY2" fmla="*/ 768627 h 768627"/>
              <a:gd name="connsiteX3" fmla="*/ 0 w 2411895"/>
              <a:gd name="connsiteY3" fmla="*/ 768627 h 768627"/>
              <a:gd name="connsiteX4" fmla="*/ 238539 w 2411895"/>
              <a:gd name="connsiteY4" fmla="*/ 0 h 7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1895" h="768627">
                <a:moveTo>
                  <a:pt x="238539" y="0"/>
                </a:moveTo>
                <a:lnTo>
                  <a:pt x="2411895" y="0"/>
                </a:lnTo>
                <a:lnTo>
                  <a:pt x="2146852" y="768627"/>
                </a:lnTo>
                <a:lnTo>
                  <a:pt x="0" y="768627"/>
                </a:lnTo>
                <a:lnTo>
                  <a:pt x="238539" y="0"/>
                </a:lnTo>
                <a:close/>
              </a:path>
            </a:pathLst>
          </a:custGeom>
          <a:gradFill>
            <a:gsLst>
              <a:gs pos="0">
                <a:srgbClr val="660066"/>
              </a:gs>
              <a:gs pos="46000">
                <a:srgbClr val="FE00FF"/>
              </a:gs>
              <a:gs pos="95000">
                <a:srgbClr val="FE00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2">
            <a:extLst>
              <a:ext uri="{FF2B5EF4-FFF2-40B4-BE49-F238E27FC236}">
                <a16:creationId xmlns:a16="http://schemas.microsoft.com/office/drawing/2014/main" id="{09E8EDE0-7F53-4ED3-91C9-FCA46D11EF62}"/>
              </a:ext>
            </a:extLst>
          </p:cNvPr>
          <p:cNvSpPr/>
          <p:nvPr/>
        </p:nvSpPr>
        <p:spPr>
          <a:xfrm>
            <a:off x="9685917" y="1406973"/>
            <a:ext cx="2411895" cy="768627"/>
          </a:xfrm>
          <a:custGeom>
            <a:avLst/>
            <a:gdLst>
              <a:gd name="connsiteX0" fmla="*/ 0 w 2146852"/>
              <a:gd name="connsiteY0" fmla="*/ 0 h 768627"/>
              <a:gd name="connsiteX1" fmla="*/ 2146852 w 2146852"/>
              <a:gd name="connsiteY1" fmla="*/ 0 h 768627"/>
              <a:gd name="connsiteX2" fmla="*/ 2146852 w 2146852"/>
              <a:gd name="connsiteY2" fmla="*/ 768627 h 768627"/>
              <a:gd name="connsiteX3" fmla="*/ 0 w 2146852"/>
              <a:gd name="connsiteY3" fmla="*/ 768627 h 768627"/>
              <a:gd name="connsiteX4" fmla="*/ 0 w 2146852"/>
              <a:gd name="connsiteY4" fmla="*/ 0 h 768627"/>
              <a:gd name="connsiteX0" fmla="*/ 0 w 2411895"/>
              <a:gd name="connsiteY0" fmla="*/ 0 h 768627"/>
              <a:gd name="connsiteX1" fmla="*/ 2411895 w 2411895"/>
              <a:gd name="connsiteY1" fmla="*/ 0 h 768627"/>
              <a:gd name="connsiteX2" fmla="*/ 2146852 w 2411895"/>
              <a:gd name="connsiteY2" fmla="*/ 768627 h 768627"/>
              <a:gd name="connsiteX3" fmla="*/ 0 w 2411895"/>
              <a:gd name="connsiteY3" fmla="*/ 768627 h 768627"/>
              <a:gd name="connsiteX4" fmla="*/ 0 w 2411895"/>
              <a:gd name="connsiteY4" fmla="*/ 0 h 768627"/>
              <a:gd name="connsiteX0" fmla="*/ 238539 w 2411895"/>
              <a:gd name="connsiteY0" fmla="*/ 0 h 768627"/>
              <a:gd name="connsiteX1" fmla="*/ 2411895 w 2411895"/>
              <a:gd name="connsiteY1" fmla="*/ 0 h 768627"/>
              <a:gd name="connsiteX2" fmla="*/ 2146852 w 2411895"/>
              <a:gd name="connsiteY2" fmla="*/ 768627 h 768627"/>
              <a:gd name="connsiteX3" fmla="*/ 0 w 2411895"/>
              <a:gd name="connsiteY3" fmla="*/ 768627 h 768627"/>
              <a:gd name="connsiteX4" fmla="*/ 238539 w 2411895"/>
              <a:gd name="connsiteY4" fmla="*/ 0 h 76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1895" h="768627">
                <a:moveTo>
                  <a:pt x="238539" y="0"/>
                </a:moveTo>
                <a:lnTo>
                  <a:pt x="2411895" y="0"/>
                </a:lnTo>
                <a:lnTo>
                  <a:pt x="2146852" y="768627"/>
                </a:lnTo>
                <a:lnTo>
                  <a:pt x="0" y="768627"/>
                </a:lnTo>
                <a:lnTo>
                  <a:pt x="238539" y="0"/>
                </a:lnTo>
                <a:close/>
              </a:path>
            </a:pathLst>
          </a:custGeom>
          <a:gradFill>
            <a:gsLst>
              <a:gs pos="0">
                <a:srgbClr val="660066"/>
              </a:gs>
              <a:gs pos="46000">
                <a:srgbClr val="1EBBD7"/>
              </a:gs>
              <a:gs pos="95000">
                <a:srgbClr val="1EBBD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72FBD5E-DD5A-419D-936E-065D3DCCC8A8}"/>
              </a:ext>
            </a:extLst>
          </p:cNvPr>
          <p:cNvSpPr/>
          <p:nvPr/>
        </p:nvSpPr>
        <p:spPr>
          <a:xfrm>
            <a:off x="3813003" y="-84408"/>
            <a:ext cx="45659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Relatório de RH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7F29B47-5E87-4766-99B2-BA5E57E428D9}"/>
              </a:ext>
            </a:extLst>
          </p:cNvPr>
          <p:cNvSpPr/>
          <p:nvPr/>
        </p:nvSpPr>
        <p:spPr>
          <a:xfrm>
            <a:off x="303369" y="2307102"/>
            <a:ext cx="5689468" cy="2180492"/>
          </a:xfrm>
          <a:prstGeom prst="rect">
            <a:avLst/>
          </a:prstGeom>
          <a:gradFill>
            <a:gsLst>
              <a:gs pos="0">
                <a:srgbClr val="660066"/>
              </a:gs>
              <a:gs pos="46000">
                <a:srgbClr val="00FFDF">
                  <a:alpha val="45000"/>
                </a:srgbClr>
              </a:gs>
              <a:gs pos="100000">
                <a:srgbClr val="00FFDF">
                  <a:alpha val="6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06FAA4-089B-4F8F-80D4-CF67A1E03D7D}"/>
              </a:ext>
            </a:extLst>
          </p:cNvPr>
          <p:cNvSpPr/>
          <p:nvPr/>
        </p:nvSpPr>
        <p:spPr>
          <a:xfrm>
            <a:off x="303369" y="4614204"/>
            <a:ext cx="5689468" cy="2180492"/>
          </a:xfrm>
          <a:prstGeom prst="rect">
            <a:avLst/>
          </a:prstGeom>
          <a:gradFill>
            <a:gsLst>
              <a:gs pos="0">
                <a:srgbClr val="660066"/>
              </a:gs>
              <a:gs pos="46000">
                <a:srgbClr val="14EC00">
                  <a:alpha val="60000"/>
                </a:srgbClr>
              </a:gs>
              <a:gs pos="100000">
                <a:srgbClr val="14EC00">
                  <a:alpha val="67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21A3464-FF41-4560-A83E-3E461411292E}"/>
              </a:ext>
            </a:extLst>
          </p:cNvPr>
          <p:cNvSpPr/>
          <p:nvPr/>
        </p:nvSpPr>
        <p:spPr>
          <a:xfrm>
            <a:off x="6199165" y="2307102"/>
            <a:ext cx="5820765" cy="4487594"/>
          </a:xfrm>
          <a:prstGeom prst="rect">
            <a:avLst/>
          </a:prstGeom>
          <a:gradFill>
            <a:gsLst>
              <a:gs pos="0">
                <a:schemeClr val="bg1">
                  <a:alpha val="8000"/>
                </a:schemeClr>
              </a:gs>
              <a:gs pos="46000">
                <a:schemeClr val="bg1"/>
              </a:gs>
              <a:gs pos="100000">
                <a:schemeClr val="bg1">
                  <a:alpha val="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205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22858D3335444B0D4A0AD30C63265" ma:contentTypeVersion="7" ma:contentTypeDescription="Create a new document." ma:contentTypeScope="" ma:versionID="cd830ed3272c58ca8fb7a36756c03ada">
  <xsd:schema xmlns:xsd="http://www.w3.org/2001/XMLSchema" xmlns:xs="http://www.w3.org/2001/XMLSchema" xmlns:p="http://schemas.microsoft.com/office/2006/metadata/properties" xmlns:ns3="6bb72461-4ce8-4d86-b314-6cb8ccd0f378" targetNamespace="http://schemas.microsoft.com/office/2006/metadata/properties" ma:root="true" ma:fieldsID="f5fa335d523052b0cb187c9f18c5a82c" ns3:_="">
    <xsd:import namespace="6bb72461-4ce8-4d86-b314-6cb8ccd0f3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72461-4ce8-4d86-b314-6cb8ccd0f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06372B-9D64-474F-BE74-A4900ED46A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72461-4ce8-4d86-b314-6cb8ccd0f3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2A13E0-4F48-4513-AD05-47958F0AFC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F1C57-C456-4B77-A3FE-60A52960C8C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Clayton Malta Costa</dc:creator>
  <cp:lastModifiedBy>Clayton Malta Costa</cp:lastModifiedBy>
  <cp:revision>3</cp:revision>
  <dcterms:created xsi:type="dcterms:W3CDTF">2020-10-29T21:08:46Z</dcterms:created>
  <dcterms:modified xsi:type="dcterms:W3CDTF">2020-10-29T21:31:20Z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0x010100D6422858D3335444B0D4A0AD30C63265</vt:lpwstr>
  </property>
</Properties>
</file>