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9f30893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9f30893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89f30893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89f30893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89f30893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89f30893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89f30893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89f30893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89f30893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89f30893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89f30893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89f30893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89f30893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89f30893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30125" y="3812125"/>
            <a:ext cx="8209800" cy="954300"/>
          </a:xfrm>
          <a:prstGeom prst="rect">
            <a:avLst/>
          </a:prstGeom>
          <a:solidFill>
            <a:srgbClr val="5619E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Targeting customers for specific </a:t>
            </a:r>
            <a:r>
              <a:rPr b="1" lang="es-419" sz="3000">
                <a:solidFill>
                  <a:schemeClr val="dk1"/>
                </a:solidFill>
              </a:rPr>
              <a:t>campaigns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Karen Trejo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42844" t="0"/>
          <a:stretch/>
        </p:blipFill>
        <p:spPr>
          <a:xfrm>
            <a:off x="4227450" y="152400"/>
            <a:ext cx="4916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18650" y="198775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Index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97575" y="1630000"/>
            <a:ext cx="691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xx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xx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42844" t="0"/>
          <a:stretch/>
        </p:blipFill>
        <p:spPr>
          <a:xfrm>
            <a:off x="4227450" y="152400"/>
            <a:ext cx="4916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18650" y="198775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Communication protocols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445050" y="1331825"/>
            <a:ext cx="691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42844" t="0"/>
          <a:stretch/>
        </p:blipFill>
        <p:spPr>
          <a:xfrm>
            <a:off x="4227450" y="152400"/>
            <a:ext cx="4916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18650" y="198775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Selected topic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97575" y="1630000"/>
            <a:ext cx="6917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At my current job in the banking and tech industry,, I am struggling with some clients requesting over and over for products we </a:t>
            </a:r>
            <a:r>
              <a:rPr lang="es-419" sz="1600">
                <a:solidFill>
                  <a:schemeClr val="dk1"/>
                </a:solidFill>
              </a:rPr>
              <a:t>don't</a:t>
            </a:r>
            <a:r>
              <a:rPr lang="es-419" sz="1600">
                <a:solidFill>
                  <a:schemeClr val="dk1"/>
                </a:solidFill>
              </a:rPr>
              <a:t> have and we </a:t>
            </a:r>
            <a:r>
              <a:rPr lang="es-419" sz="1600">
                <a:solidFill>
                  <a:schemeClr val="dk1"/>
                </a:solidFill>
              </a:rPr>
              <a:t>won't</a:t>
            </a:r>
            <a:r>
              <a:rPr lang="es-419" sz="1600">
                <a:solidFill>
                  <a:schemeClr val="dk1"/>
                </a:solidFill>
              </a:rPr>
              <a:t> have due to risk-benefit analysis. Anyhow, some clients understand this well enough and some others </a:t>
            </a:r>
            <a:r>
              <a:rPr lang="es-419" sz="1600">
                <a:solidFill>
                  <a:schemeClr val="dk1"/>
                </a:solidFill>
              </a:rPr>
              <a:t>don't</a:t>
            </a:r>
            <a:r>
              <a:rPr lang="es-419" sz="1600">
                <a:solidFill>
                  <a:schemeClr val="dk1"/>
                </a:solidFill>
              </a:rPr>
              <a:t>. Big part of the deal would be not being able to communicate the right way with everyone.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Therefore,I decided to practice on Cluster Analysis to be able to analyse personas without really knowing them and building them up. Then, I would like to practice on Random Forests as sometimes I believe in my current job poeple use Multivariate Regression and Logistic Regression as the solely models, when I have seen here we have many more that could also work well enough.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42844" t="0"/>
          <a:stretch/>
        </p:blipFill>
        <p:spPr>
          <a:xfrm>
            <a:off x="4227450" y="152400"/>
            <a:ext cx="4916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18650" y="198775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Dataset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0275" y="1709525"/>
            <a:ext cx="632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The dataset I chose has information on the consumption habits from </a:t>
            </a:r>
            <a:r>
              <a:rPr lang="es-419" sz="1600">
                <a:solidFill>
                  <a:schemeClr val="dk1"/>
                </a:solidFill>
              </a:rPr>
              <a:t>different</a:t>
            </a:r>
            <a:r>
              <a:rPr lang="es-419" sz="1600">
                <a:solidFill>
                  <a:schemeClr val="dk1"/>
                </a:solidFill>
              </a:rPr>
              <a:t> credit card users to understand what type of campaigns could be directed to whom.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Number of observations: 8950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Label variable: No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Number of variables: 17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Type of data: All numerical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The variables in the dataset are: BALANCE, PURCHASES, PRC_FULL_PAYMENT, INSTALLMENTS_PURCHASES, etc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42844" t="0"/>
          <a:stretch/>
        </p:blipFill>
        <p:spPr>
          <a:xfrm>
            <a:off x="4227450" y="152400"/>
            <a:ext cx="49165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18650" y="198775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Answers that want to answer: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00275" y="1709525"/>
            <a:ext cx="632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Can we differentiate between different tribes of people according to the use they have on their credit card?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Can there be a specific type of communication or way to communicate that would improve the client actually listening the message?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419" sz="1600">
                <a:solidFill>
                  <a:schemeClr val="dk1"/>
                </a:solidFill>
              </a:rPr>
              <a:t>Can we predict with this information what tribe do future clients belong to?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18650" y="198775"/>
            <a:ext cx="86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</a:rPr>
              <a:t>Credit Card Personas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972" y="816216"/>
            <a:ext cx="1818587" cy="19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650" y="816225"/>
            <a:ext cx="1818574" cy="181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000" y="816213"/>
            <a:ext cx="1963450" cy="1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650" y="428750"/>
            <a:ext cx="2536332" cy="27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397575" y="2723325"/>
            <a:ext cx="1818600" cy="2420100"/>
          </a:xfrm>
          <a:prstGeom prst="rect">
            <a:avLst/>
          </a:prstGeom>
          <a:solidFill>
            <a:srgbClr val="611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623013" y="2723325"/>
            <a:ext cx="1818600" cy="2420100"/>
          </a:xfrm>
          <a:prstGeom prst="rect">
            <a:avLst/>
          </a:prstGeom>
          <a:solidFill>
            <a:srgbClr val="611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848463" y="2723325"/>
            <a:ext cx="1818600" cy="2420100"/>
          </a:xfrm>
          <a:prstGeom prst="rect">
            <a:avLst/>
          </a:prstGeom>
          <a:solidFill>
            <a:srgbClr val="611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014413" y="2723325"/>
            <a:ext cx="1818600" cy="2420100"/>
          </a:xfrm>
          <a:prstGeom prst="rect">
            <a:avLst/>
          </a:prstGeom>
          <a:solidFill>
            <a:srgbClr val="6119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