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DFC6C-3631-4E2D-9EFA-CF19BB8F8C51}" v="8" dt="2023-03-14T15:20:30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-29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2C2AE-53E3-CF24-DBD1-EBE94B195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9CC3EF-C276-91F2-0141-6BD489F6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F52F3-C759-2F1D-293C-1DB265E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93B21-A4AE-2891-FFF7-45C073A2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6BDF9-1B8C-0FF8-6F34-A10525A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4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46580-E363-B4B2-52FB-E73C69FE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F281D3-242B-9102-E790-2D58C169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FC67D-E7E1-EBD7-83EB-9CC7DDD6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7A72A-C6ED-1B67-C812-5CAAB998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6C5103-383C-C9FE-F69C-68B417D9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40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0409CB-8DAF-7A16-5E24-2AFBD5A45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708596-EE91-494E-74AA-16893B23E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8F70E-D783-77B4-BFCB-6FC45B98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72D52D-C5D7-3738-E15D-2AFE294E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E168F-6D90-906A-C24A-5E7F590A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34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53BD0-F0F1-D671-EA26-82C1CF95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E5149-7E86-EE4C-CCB7-4A3ABC02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1ED59-CC14-548A-BA21-87020406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69EAD-9489-582A-F0C4-C6023D82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65A640-6A5E-D02E-C7AA-E975B85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A0EC1-90FC-4812-C515-2B4D2390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84AB98-93C5-8506-9BBB-19DAFD8B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2842C-F4DB-75B9-5342-40C73298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3F7E2-16E0-7202-6E25-EB2CF3EE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062FE-2C7E-23F9-EE4C-68D4B46F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15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600E0-ACBB-DCDD-AAEE-FF6E5AE2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E2875-3B31-5C55-EDB7-2FD11268A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2D9435-2A8B-42E9-09F4-863513F3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6D7C21-869B-9EF0-3179-6F678CA9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913B0-66EA-72DB-86D3-A43C95B4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5E54FD-C66B-CF2D-E02E-C01CC85A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7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92BA8-5959-D099-B70C-55FCA7DD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E443D-8512-FAB4-FEA6-6C5A0CBED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6C7FB8-3380-BBDD-4439-53C735D4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0EBEBC-BEAD-7B04-3B0E-1DB719FB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10082F-85B7-A552-7E7A-EE7628A3E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E5191F-BD60-DB7A-EAF4-0DB486A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F8CFD4-074D-1416-A97C-8BD55171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437DAE-77C8-294D-E966-0A65E23F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65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06CD2-E470-52D4-E92F-1A21BE52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3EA6CC-5D69-6568-224C-61CD5B72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578E54-AE41-5DF4-BC6C-ADAD2CFF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AE5E83-D2E4-19D4-EE28-C5F52E4E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91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B2C1E-8641-8E10-0AB8-CFB79D91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7B8F5B-A644-A5C1-E267-21B82F8F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D17DB2-0EA0-C9AD-C63E-C99BC941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9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D5E41-AAA8-B59E-3CF4-5646D341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96E24-B50E-E404-85CE-5D0D12C2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30489C-4E64-E019-E9E8-0B22C088F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AB838E-B503-8520-5541-CEFE6CD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D10FFC-3CE1-8559-7E06-250ABF61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2E08D4-198D-5767-4289-C62A89A8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730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71011-C348-DA5E-342B-254B748A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0D3087-0626-B41C-F144-39F47CB73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791760-E5D5-CACC-FC81-0FC40FB34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D2927-9618-DFE5-8239-3D61C446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2925D5-DF83-5208-C7AA-7F094156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FC5DE9-302E-CCF0-5399-D09F6D00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62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B2501D-4672-1090-9922-2C0EFC8C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655CA-227F-BBD9-C099-0E8846F1E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35A45-E167-802F-AC69-930B2ED5D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185D-866A-4695-ACAC-E24E8C2896F9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F6898-EB91-88AA-DDE5-1ADE57327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9F5F7-97B2-B451-F853-0688DFBD9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21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6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3998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529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5030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18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9691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5477727" y="2982267"/>
            <a:ext cx="1564452" cy="9179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Enfermedad cardiaca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1608323" y="1738068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1608323" y="3060694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2351499" y="1979505"/>
            <a:ext cx="1496187" cy="7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4058005" y="3596640"/>
            <a:ext cx="881498" cy="5800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Presión arterial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3847686" y="2537332"/>
            <a:ext cx="1302136" cy="3370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5149822" y="2705860"/>
            <a:ext cx="327905" cy="7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2648239" y="3433666"/>
            <a:ext cx="1202734" cy="395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Nivel de azúcar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3850973" y="3631485"/>
            <a:ext cx="207032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8336280" y="4080195"/>
            <a:ext cx="1035930" cy="5832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Resultado ECG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10052561" y="3607753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60" idx="6"/>
            <a:endCxn id="118" idx="2"/>
          </p:cNvCxnSpPr>
          <p:nvPr/>
        </p:nvCxnSpPr>
        <p:spPr>
          <a:xfrm flipV="1">
            <a:off x="9372210" y="3861142"/>
            <a:ext cx="680351" cy="5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2351499" y="3886683"/>
            <a:ext cx="1706506" cy="65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10153136" y="4572687"/>
            <a:ext cx="1564451" cy="50677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Pendiente del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  <a:stCxn id="60" idx="6"/>
            <a:endCxn id="135" idx="2"/>
          </p:cNvCxnSpPr>
          <p:nvPr/>
        </p:nvCxnSpPr>
        <p:spPr>
          <a:xfrm>
            <a:off x="9372210" y="4371832"/>
            <a:ext cx="780926" cy="4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2351499" y="2705860"/>
            <a:ext cx="1496187" cy="59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4810411" y="3441236"/>
            <a:ext cx="667316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7042179" y="1484680"/>
            <a:ext cx="1139339" cy="19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1608323" y="4299807"/>
            <a:ext cx="743176" cy="482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Talasemia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2351499" y="3302131"/>
            <a:ext cx="296740" cy="3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7042179" y="2470074"/>
            <a:ext cx="1530738" cy="97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8572917" y="2216685"/>
            <a:ext cx="782226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7042179" y="3411939"/>
            <a:ext cx="912569" cy="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954748" y="3162357"/>
            <a:ext cx="907121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Angina inducida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 flipV="1">
            <a:off x="8861869" y="3401829"/>
            <a:ext cx="227103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9088972" y="3152247"/>
            <a:ext cx="782226" cy="4991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8181518" y="1231291"/>
            <a:ext cx="1564451" cy="5067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1000" b="1" dirty="0">
                <a:ln/>
                <a:solidFill>
                  <a:schemeClr val="bg1">
                    <a:lumMod val="95000"/>
                  </a:schemeClr>
                </a:solidFill>
              </a:rPr>
              <a:t>Numero de vasos coloreados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7042179" y="3441236"/>
            <a:ext cx="1294101" cy="9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8DEF86-9FE9-C8F2-4BC7-7B0BF2771023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871198" y="3401829"/>
            <a:ext cx="181363" cy="45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86169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232</Words>
  <Application>Microsoft Office PowerPoint</Application>
  <PresentationFormat>Panorámica</PresentationFormat>
  <Paragraphs>112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Dayana Culma Ramirez</dc:creator>
  <cp:lastModifiedBy>Karen Dayana Culma Ramirez</cp:lastModifiedBy>
  <cp:revision>5</cp:revision>
  <dcterms:created xsi:type="dcterms:W3CDTF">2023-03-08T14:04:47Z</dcterms:created>
  <dcterms:modified xsi:type="dcterms:W3CDTF">2023-03-14T16:56:33Z</dcterms:modified>
</cp:coreProperties>
</file>