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5D1CD4-C6F4-4B0B-BA52-CF5332F79927}" v="19" dt="2023-03-12T21:10:14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n Dayana Culma Ramirez" userId="de421bb1-89c1-4719-820f-c06737ec67b2" providerId="ADAL" clId="{5E5D1CD4-C6F4-4B0B-BA52-CF5332F79927}"/>
    <pc:docChg chg="modSld">
      <pc:chgData name="Karen Dayana Culma Ramirez" userId="de421bb1-89c1-4719-820f-c06737ec67b2" providerId="ADAL" clId="{5E5D1CD4-C6F4-4B0B-BA52-CF5332F79927}" dt="2023-03-12T21:26:39.345" v="48" actId="13822"/>
      <pc:docMkLst>
        <pc:docMk/>
      </pc:docMkLst>
      <pc:sldChg chg="addSp modSp mod">
        <pc:chgData name="Karen Dayana Culma Ramirez" userId="de421bb1-89c1-4719-820f-c06737ec67b2" providerId="ADAL" clId="{5E5D1CD4-C6F4-4B0B-BA52-CF5332F79927}" dt="2023-03-12T21:26:39.345" v="48" actId="13822"/>
        <pc:sldMkLst>
          <pc:docMk/>
          <pc:sldMk cId="881566424" sldId="256"/>
        </pc:sldMkLst>
        <pc:spChg chg="mod">
          <ac:chgData name="Karen Dayana Culma Ramirez" userId="de421bb1-89c1-4719-820f-c06737ec67b2" providerId="ADAL" clId="{5E5D1CD4-C6F4-4B0B-BA52-CF5332F79927}" dt="2023-03-12T21:02:21.797" v="30" actId="13822"/>
          <ac:spMkLst>
            <pc:docMk/>
            <pc:sldMk cId="881566424" sldId="256"/>
            <ac:spMk id="5" creationId="{8FD42991-ECE7-AB75-1EEC-6D494D95AD96}"/>
          </ac:spMkLst>
        </pc:spChg>
        <pc:spChg chg="mod">
          <ac:chgData name="Karen Dayana Culma Ramirez" userId="de421bb1-89c1-4719-820f-c06737ec67b2" providerId="ADAL" clId="{5E5D1CD4-C6F4-4B0B-BA52-CF5332F79927}" dt="2023-03-12T21:02:21.797" v="30" actId="13822"/>
          <ac:spMkLst>
            <pc:docMk/>
            <pc:sldMk cId="881566424" sldId="256"/>
            <ac:spMk id="6" creationId="{355B0088-5166-337C-E9BE-E925F4E776C3}"/>
          </ac:spMkLst>
        </pc:spChg>
        <pc:spChg chg="mod">
          <ac:chgData name="Karen Dayana Culma Ramirez" userId="de421bb1-89c1-4719-820f-c06737ec67b2" providerId="ADAL" clId="{5E5D1CD4-C6F4-4B0B-BA52-CF5332F79927}" dt="2023-03-12T21:02:21.797" v="30" actId="13822"/>
          <ac:spMkLst>
            <pc:docMk/>
            <pc:sldMk cId="881566424" sldId="256"/>
            <ac:spMk id="7" creationId="{40EFA160-79E0-E428-FD7D-4B63FCEC9824}"/>
          </ac:spMkLst>
        </pc:spChg>
        <pc:spChg chg="mod">
          <ac:chgData name="Karen Dayana Culma Ramirez" userId="de421bb1-89c1-4719-820f-c06737ec67b2" providerId="ADAL" clId="{5E5D1CD4-C6F4-4B0B-BA52-CF5332F79927}" dt="2023-03-09T20:40:30.934" v="11" actId="1076"/>
          <ac:spMkLst>
            <pc:docMk/>
            <pc:sldMk cId="881566424" sldId="256"/>
            <ac:spMk id="17" creationId="{13CF24EE-7B0C-BDEF-C26E-2E383752D12E}"/>
          </ac:spMkLst>
        </pc:spChg>
        <pc:spChg chg="mod">
          <ac:chgData name="Karen Dayana Culma Ramirez" userId="de421bb1-89c1-4719-820f-c06737ec67b2" providerId="ADAL" clId="{5E5D1CD4-C6F4-4B0B-BA52-CF5332F79927}" dt="2023-03-12T21:02:21.797" v="30" actId="13822"/>
          <ac:spMkLst>
            <pc:docMk/>
            <pc:sldMk cId="881566424" sldId="256"/>
            <ac:spMk id="26" creationId="{21139C1B-8E87-7263-8CCE-DEE6CA09C558}"/>
          </ac:spMkLst>
        </pc:spChg>
        <pc:spChg chg="mod">
          <ac:chgData name="Karen Dayana Culma Ramirez" userId="de421bb1-89c1-4719-820f-c06737ec67b2" providerId="ADAL" clId="{5E5D1CD4-C6F4-4B0B-BA52-CF5332F79927}" dt="2023-03-12T21:02:21.797" v="30" actId="13822"/>
          <ac:spMkLst>
            <pc:docMk/>
            <pc:sldMk cId="881566424" sldId="256"/>
            <ac:spMk id="47" creationId="{3856D80F-B75E-E773-C219-B6ECECFE52B8}"/>
          </ac:spMkLst>
        </pc:spChg>
        <pc:spChg chg="mod">
          <ac:chgData name="Karen Dayana Culma Ramirez" userId="de421bb1-89c1-4719-820f-c06737ec67b2" providerId="ADAL" clId="{5E5D1CD4-C6F4-4B0B-BA52-CF5332F79927}" dt="2023-03-12T21:02:21.797" v="30" actId="13822"/>
          <ac:spMkLst>
            <pc:docMk/>
            <pc:sldMk cId="881566424" sldId="256"/>
            <ac:spMk id="53" creationId="{DD27081F-E433-CC37-3479-A0AC7201AA66}"/>
          </ac:spMkLst>
        </pc:spChg>
        <pc:spChg chg="mod">
          <ac:chgData name="Karen Dayana Culma Ramirez" userId="de421bb1-89c1-4719-820f-c06737ec67b2" providerId="ADAL" clId="{5E5D1CD4-C6F4-4B0B-BA52-CF5332F79927}" dt="2023-03-12T21:02:21.797" v="30" actId="13822"/>
          <ac:spMkLst>
            <pc:docMk/>
            <pc:sldMk cId="881566424" sldId="256"/>
            <ac:spMk id="60" creationId="{F27EA6D8-4DEE-0775-C5A4-734A6E0B4FD7}"/>
          </ac:spMkLst>
        </pc:spChg>
        <pc:spChg chg="mod">
          <ac:chgData name="Karen Dayana Culma Ramirez" userId="de421bb1-89c1-4719-820f-c06737ec67b2" providerId="ADAL" clId="{5E5D1CD4-C6F4-4B0B-BA52-CF5332F79927}" dt="2023-03-12T21:02:21.797" v="30" actId="13822"/>
          <ac:spMkLst>
            <pc:docMk/>
            <pc:sldMk cId="881566424" sldId="256"/>
            <ac:spMk id="65" creationId="{72B5DEC1-62C8-6041-19AA-767267A015B0}"/>
          </ac:spMkLst>
        </pc:spChg>
        <pc:spChg chg="mod">
          <ac:chgData name="Karen Dayana Culma Ramirez" userId="de421bb1-89c1-4719-820f-c06737ec67b2" providerId="ADAL" clId="{5E5D1CD4-C6F4-4B0B-BA52-CF5332F79927}" dt="2023-03-12T21:02:21.797" v="30" actId="13822"/>
          <ac:spMkLst>
            <pc:docMk/>
            <pc:sldMk cId="881566424" sldId="256"/>
            <ac:spMk id="115" creationId="{9FC27103-2DF8-DDFD-155F-C3364DD304CA}"/>
          </ac:spMkLst>
        </pc:spChg>
        <pc:spChg chg="mod">
          <ac:chgData name="Karen Dayana Culma Ramirez" userId="de421bb1-89c1-4719-820f-c06737ec67b2" providerId="ADAL" clId="{5E5D1CD4-C6F4-4B0B-BA52-CF5332F79927}" dt="2023-03-12T21:02:21.797" v="30" actId="13822"/>
          <ac:spMkLst>
            <pc:docMk/>
            <pc:sldMk cId="881566424" sldId="256"/>
            <ac:spMk id="118" creationId="{A4B9C479-413E-7591-9BE8-F49A2E6E63D6}"/>
          </ac:spMkLst>
        </pc:spChg>
        <pc:spChg chg="mod">
          <ac:chgData name="Karen Dayana Culma Ramirez" userId="de421bb1-89c1-4719-820f-c06737ec67b2" providerId="ADAL" clId="{5E5D1CD4-C6F4-4B0B-BA52-CF5332F79927}" dt="2023-03-12T21:02:21.797" v="30" actId="13822"/>
          <ac:spMkLst>
            <pc:docMk/>
            <pc:sldMk cId="881566424" sldId="256"/>
            <ac:spMk id="135" creationId="{00B8ECCF-775B-19FD-D0FB-378CFDABBB91}"/>
          </ac:spMkLst>
        </pc:spChg>
        <pc:spChg chg="mod">
          <ac:chgData name="Karen Dayana Culma Ramirez" userId="de421bb1-89c1-4719-820f-c06737ec67b2" providerId="ADAL" clId="{5E5D1CD4-C6F4-4B0B-BA52-CF5332F79927}" dt="2023-03-12T21:02:21.797" v="30" actId="13822"/>
          <ac:spMkLst>
            <pc:docMk/>
            <pc:sldMk cId="881566424" sldId="256"/>
            <ac:spMk id="286" creationId="{A377363B-3726-AF0A-CA6D-D8F744CDE5DE}"/>
          </ac:spMkLst>
        </pc:spChg>
        <pc:spChg chg="mod">
          <ac:chgData name="Karen Dayana Culma Ramirez" userId="de421bb1-89c1-4719-820f-c06737ec67b2" providerId="ADAL" clId="{5E5D1CD4-C6F4-4B0B-BA52-CF5332F79927}" dt="2023-03-12T21:02:21.797" v="30" actId="13822"/>
          <ac:spMkLst>
            <pc:docMk/>
            <pc:sldMk cId="881566424" sldId="256"/>
            <ac:spMk id="296" creationId="{BA2B3383-E5FC-E91A-0CFF-F398EA9943C0}"/>
          </ac:spMkLst>
        </pc:spChg>
        <pc:spChg chg="mod">
          <ac:chgData name="Karen Dayana Culma Ramirez" userId="de421bb1-89c1-4719-820f-c06737ec67b2" providerId="ADAL" clId="{5E5D1CD4-C6F4-4B0B-BA52-CF5332F79927}" dt="2023-03-12T21:02:21.797" v="30" actId="13822"/>
          <ac:spMkLst>
            <pc:docMk/>
            <pc:sldMk cId="881566424" sldId="256"/>
            <ac:spMk id="340" creationId="{2D2CB945-0322-370C-583C-8BD82C38D516}"/>
          </ac:spMkLst>
        </pc:spChg>
        <pc:cxnChg chg="add mod">
          <ac:chgData name="Karen Dayana Culma Ramirez" userId="de421bb1-89c1-4719-820f-c06737ec67b2" providerId="ADAL" clId="{5E5D1CD4-C6F4-4B0B-BA52-CF5332F79927}" dt="2023-03-12T21:03:39.202" v="34" actId="13822"/>
          <ac:cxnSpMkLst>
            <pc:docMk/>
            <pc:sldMk cId="881566424" sldId="256"/>
            <ac:cxnSpMk id="2" creationId="{12100BE7-27F8-7764-A9F2-730B88DB1F90}"/>
          </ac:cxnSpMkLst>
        </pc:cxnChg>
        <pc:cxnChg chg="mod">
          <ac:chgData name="Karen Dayana Culma Ramirez" userId="de421bb1-89c1-4719-820f-c06737ec67b2" providerId="ADAL" clId="{5E5D1CD4-C6F4-4B0B-BA52-CF5332F79927}" dt="2023-03-12T21:02:47.420" v="32" actId="13822"/>
          <ac:cxnSpMkLst>
            <pc:docMk/>
            <pc:sldMk cId="881566424" sldId="256"/>
            <ac:cxnSpMk id="10" creationId="{D522E5F1-FD20-497A-16C9-75D2323FA57B}"/>
          </ac:cxnSpMkLst>
        </pc:cxnChg>
        <pc:cxnChg chg="mod">
          <ac:chgData name="Karen Dayana Culma Ramirez" userId="de421bb1-89c1-4719-820f-c06737ec67b2" providerId="ADAL" clId="{5E5D1CD4-C6F4-4B0B-BA52-CF5332F79927}" dt="2023-03-09T20:40:27.478" v="10" actId="1076"/>
          <ac:cxnSpMkLst>
            <pc:docMk/>
            <pc:sldMk cId="881566424" sldId="256"/>
            <ac:cxnSpMk id="12" creationId="{AAB919F4-A721-5CD7-7B55-DB431C806F17}"/>
          </ac:cxnSpMkLst>
        </pc:cxnChg>
        <pc:cxnChg chg="mod">
          <ac:chgData name="Karen Dayana Culma Ramirez" userId="de421bb1-89c1-4719-820f-c06737ec67b2" providerId="ADAL" clId="{5E5D1CD4-C6F4-4B0B-BA52-CF5332F79927}" dt="2023-03-09T20:40:30.934" v="11" actId="1076"/>
          <ac:cxnSpMkLst>
            <pc:docMk/>
            <pc:sldMk cId="881566424" sldId="256"/>
            <ac:cxnSpMk id="18" creationId="{9F9A394B-F698-7B64-D352-4E932577FB6E}"/>
          </ac:cxnSpMkLst>
        </pc:cxnChg>
        <pc:cxnChg chg="mod">
          <ac:chgData name="Karen Dayana Culma Ramirez" userId="de421bb1-89c1-4719-820f-c06737ec67b2" providerId="ADAL" clId="{5E5D1CD4-C6F4-4B0B-BA52-CF5332F79927}" dt="2023-03-09T20:40:30.934" v="11" actId="1076"/>
          <ac:cxnSpMkLst>
            <pc:docMk/>
            <pc:sldMk cId="881566424" sldId="256"/>
            <ac:cxnSpMk id="29" creationId="{C463F21B-6861-9571-7DEE-090D1A8E9C59}"/>
          </ac:cxnSpMkLst>
        </pc:cxnChg>
        <pc:cxnChg chg="mod">
          <ac:chgData name="Karen Dayana Culma Ramirez" userId="de421bb1-89c1-4719-820f-c06737ec67b2" providerId="ADAL" clId="{5E5D1CD4-C6F4-4B0B-BA52-CF5332F79927}" dt="2023-03-12T21:04:20.115" v="35" actId="13822"/>
          <ac:cxnSpMkLst>
            <pc:docMk/>
            <pc:sldMk cId="881566424" sldId="256"/>
            <ac:cxnSpMk id="43" creationId="{AAAD7640-BE44-D788-EB4A-D7DE948F9375}"/>
          </ac:cxnSpMkLst>
        </pc:cxnChg>
        <pc:cxnChg chg="mod">
          <ac:chgData name="Karen Dayana Culma Ramirez" userId="de421bb1-89c1-4719-820f-c06737ec67b2" providerId="ADAL" clId="{5E5D1CD4-C6F4-4B0B-BA52-CF5332F79927}" dt="2023-03-12T21:05:24.095" v="37" actId="13822"/>
          <ac:cxnSpMkLst>
            <pc:docMk/>
            <pc:sldMk cId="881566424" sldId="256"/>
            <ac:cxnSpMk id="48" creationId="{845B796A-C0A1-5406-E2CA-C155A5F3E04C}"/>
          </ac:cxnSpMkLst>
        </pc:cxnChg>
        <pc:cxnChg chg="mod">
          <ac:chgData name="Karen Dayana Culma Ramirez" userId="de421bb1-89c1-4719-820f-c06737ec67b2" providerId="ADAL" clId="{5E5D1CD4-C6F4-4B0B-BA52-CF5332F79927}" dt="2023-03-12T21:06:17.558" v="38" actId="13822"/>
          <ac:cxnSpMkLst>
            <pc:docMk/>
            <pc:sldMk cId="881566424" sldId="256"/>
            <ac:cxnSpMk id="54" creationId="{B12FAA51-DA66-3A28-4422-C8A15CB0EE35}"/>
          </ac:cxnSpMkLst>
        </pc:cxnChg>
        <pc:cxnChg chg="mod">
          <ac:chgData name="Karen Dayana Culma Ramirez" userId="de421bb1-89c1-4719-820f-c06737ec67b2" providerId="ADAL" clId="{5E5D1CD4-C6F4-4B0B-BA52-CF5332F79927}" dt="2023-03-12T21:07:40.919" v="41" actId="13822"/>
          <ac:cxnSpMkLst>
            <pc:docMk/>
            <pc:sldMk cId="881566424" sldId="256"/>
            <ac:cxnSpMk id="61" creationId="{D670548D-7892-9B6D-3BDC-E3EFC1578206}"/>
          </ac:cxnSpMkLst>
        </pc:cxnChg>
        <pc:cxnChg chg="mod">
          <ac:chgData name="Karen Dayana Culma Ramirez" userId="de421bb1-89c1-4719-820f-c06737ec67b2" providerId="ADAL" clId="{5E5D1CD4-C6F4-4B0B-BA52-CF5332F79927}" dt="2023-03-09T21:43:18.758" v="26" actId="14100"/>
          <ac:cxnSpMkLst>
            <pc:docMk/>
            <pc:sldMk cId="881566424" sldId="256"/>
            <ac:cxnSpMk id="62" creationId="{7034FC6D-9E68-E5A7-E088-E59386677A8A}"/>
          </ac:cxnSpMkLst>
        </pc:cxnChg>
        <pc:cxnChg chg="mod">
          <ac:chgData name="Karen Dayana Culma Ramirez" userId="de421bb1-89c1-4719-820f-c06737ec67b2" providerId="ADAL" clId="{5E5D1CD4-C6F4-4B0B-BA52-CF5332F79927}" dt="2023-03-09T20:40:34.997" v="12" actId="14100"/>
          <ac:cxnSpMkLst>
            <pc:docMk/>
            <pc:sldMk cId="881566424" sldId="256"/>
            <ac:cxnSpMk id="92" creationId="{1DEABEC1-9A15-CD33-D649-936E6B9481CA}"/>
          </ac:cxnSpMkLst>
        </pc:cxnChg>
        <pc:cxnChg chg="mod">
          <ac:chgData name="Karen Dayana Culma Ramirez" userId="de421bb1-89c1-4719-820f-c06737ec67b2" providerId="ADAL" clId="{5E5D1CD4-C6F4-4B0B-BA52-CF5332F79927}" dt="2023-03-12T21:08:10.041" v="42" actId="13822"/>
          <ac:cxnSpMkLst>
            <pc:docMk/>
            <pc:sldMk cId="881566424" sldId="256"/>
            <ac:cxnSpMk id="114" creationId="{95C4C039-991B-9B13-2BB9-B089E3CE937C}"/>
          </ac:cxnSpMkLst>
        </pc:cxnChg>
        <pc:cxnChg chg="mod">
          <ac:chgData name="Karen Dayana Culma Ramirez" userId="de421bb1-89c1-4719-820f-c06737ec67b2" providerId="ADAL" clId="{5E5D1CD4-C6F4-4B0B-BA52-CF5332F79927}" dt="2023-03-12T21:26:39.345" v="48" actId="13822"/>
          <ac:cxnSpMkLst>
            <pc:docMk/>
            <pc:sldMk cId="881566424" sldId="256"/>
            <ac:cxnSpMk id="121" creationId="{ED0551CB-669D-4343-2791-A3C9CB62DB7C}"/>
          </ac:cxnSpMkLst>
        </pc:cxnChg>
        <pc:cxnChg chg="mod">
          <ac:chgData name="Karen Dayana Culma Ramirez" userId="de421bb1-89c1-4719-820f-c06737ec67b2" providerId="ADAL" clId="{5E5D1CD4-C6F4-4B0B-BA52-CF5332F79927}" dt="2023-03-12T21:04:48.471" v="36" actId="13822"/>
          <ac:cxnSpMkLst>
            <pc:docMk/>
            <pc:sldMk cId="881566424" sldId="256"/>
            <ac:cxnSpMk id="131" creationId="{A822CD60-3C6E-D909-CA99-3120790C0E5F}"/>
          </ac:cxnSpMkLst>
        </pc:cxnChg>
        <pc:cxnChg chg="mod">
          <ac:chgData name="Karen Dayana Culma Ramirez" userId="de421bb1-89c1-4719-820f-c06737ec67b2" providerId="ADAL" clId="{5E5D1CD4-C6F4-4B0B-BA52-CF5332F79927}" dt="2023-03-12T21:09:38.803" v="44" actId="13822"/>
          <ac:cxnSpMkLst>
            <pc:docMk/>
            <pc:sldMk cId="881566424" sldId="256"/>
            <ac:cxnSpMk id="134" creationId="{8FD0F30E-55B5-8262-9C07-1D715E4C11E9}"/>
          </ac:cxnSpMkLst>
        </pc:cxnChg>
        <pc:cxnChg chg="mod">
          <ac:chgData name="Karen Dayana Culma Ramirez" userId="de421bb1-89c1-4719-820f-c06737ec67b2" providerId="ADAL" clId="{5E5D1CD4-C6F4-4B0B-BA52-CF5332F79927}" dt="2023-03-12T21:26:39.345" v="48" actId="13822"/>
          <ac:cxnSpMkLst>
            <pc:docMk/>
            <pc:sldMk cId="881566424" sldId="256"/>
            <ac:cxnSpMk id="139" creationId="{B340BA60-2E4B-777D-5551-13AA2ADC6D1C}"/>
          </ac:cxnSpMkLst>
        </pc:cxnChg>
        <pc:cxnChg chg="mod">
          <ac:chgData name="Karen Dayana Culma Ramirez" userId="de421bb1-89c1-4719-820f-c06737ec67b2" providerId="ADAL" clId="{5E5D1CD4-C6F4-4B0B-BA52-CF5332F79927}" dt="2023-03-12T21:09:47.219" v="45" actId="13822"/>
          <ac:cxnSpMkLst>
            <pc:docMk/>
            <pc:sldMk cId="881566424" sldId="256"/>
            <ac:cxnSpMk id="156" creationId="{41336F99-6738-3497-CF4B-DF16E3744614}"/>
          </ac:cxnSpMkLst>
        </pc:cxnChg>
        <pc:cxnChg chg="mod">
          <ac:chgData name="Karen Dayana Culma Ramirez" userId="de421bb1-89c1-4719-820f-c06737ec67b2" providerId="ADAL" clId="{5E5D1CD4-C6F4-4B0B-BA52-CF5332F79927}" dt="2023-03-09T20:40:27.478" v="10" actId="1076"/>
          <ac:cxnSpMkLst>
            <pc:docMk/>
            <pc:sldMk cId="881566424" sldId="256"/>
            <ac:cxnSpMk id="158" creationId="{B4C70964-ABF8-686D-443D-20970C38A8E6}"/>
          </ac:cxnSpMkLst>
        </pc:cxnChg>
        <pc:cxnChg chg="mod">
          <ac:chgData name="Karen Dayana Culma Ramirez" userId="de421bb1-89c1-4719-820f-c06737ec67b2" providerId="ADAL" clId="{5E5D1CD4-C6F4-4B0B-BA52-CF5332F79927}" dt="2023-03-12T21:03:36.735" v="33" actId="13822"/>
          <ac:cxnSpMkLst>
            <pc:docMk/>
            <pc:sldMk cId="881566424" sldId="256"/>
            <ac:cxnSpMk id="163" creationId="{5EC992EA-7294-1997-67C8-708C73AF2242}"/>
          </ac:cxnSpMkLst>
        </pc:cxnChg>
        <pc:cxnChg chg="mod">
          <ac:chgData name="Karen Dayana Culma Ramirez" userId="de421bb1-89c1-4719-820f-c06737ec67b2" providerId="ADAL" clId="{5E5D1CD4-C6F4-4B0B-BA52-CF5332F79927}" dt="2023-03-09T20:40:27.478" v="10" actId="1076"/>
          <ac:cxnSpMkLst>
            <pc:docMk/>
            <pc:sldMk cId="881566424" sldId="256"/>
            <ac:cxnSpMk id="166" creationId="{61BA93CC-B6D0-6E11-06A6-E3208394D9A4}"/>
          </ac:cxnSpMkLst>
        </pc:cxnChg>
        <pc:cxnChg chg="mod">
          <ac:chgData name="Karen Dayana Culma Ramirez" userId="de421bb1-89c1-4719-820f-c06737ec67b2" providerId="ADAL" clId="{5E5D1CD4-C6F4-4B0B-BA52-CF5332F79927}" dt="2023-03-12T21:08:37.302" v="43" actId="13822"/>
          <ac:cxnSpMkLst>
            <pc:docMk/>
            <pc:sldMk cId="881566424" sldId="256"/>
            <ac:cxnSpMk id="200" creationId="{0CB9EADD-E967-AE5F-320E-329524BF1FEB}"/>
          </ac:cxnSpMkLst>
        </pc:cxnChg>
        <pc:cxnChg chg="mod">
          <ac:chgData name="Karen Dayana Culma Ramirez" userId="de421bb1-89c1-4719-820f-c06737ec67b2" providerId="ADAL" clId="{5E5D1CD4-C6F4-4B0B-BA52-CF5332F79927}" dt="2023-03-12T21:06:20.208" v="39" actId="13822"/>
          <ac:cxnSpMkLst>
            <pc:docMk/>
            <pc:sldMk cId="881566424" sldId="256"/>
            <ac:cxnSpMk id="278" creationId="{75F8F8E8-5149-4485-D4BE-AF8D962DC82B}"/>
          </ac:cxnSpMkLst>
        </pc:cxnChg>
        <pc:cxnChg chg="mod">
          <ac:chgData name="Karen Dayana Culma Ramirez" userId="de421bb1-89c1-4719-820f-c06737ec67b2" providerId="ADAL" clId="{5E5D1CD4-C6F4-4B0B-BA52-CF5332F79927}" dt="2023-03-12T21:07:13.230" v="40" actId="13822"/>
          <ac:cxnSpMkLst>
            <pc:docMk/>
            <pc:sldMk cId="881566424" sldId="256"/>
            <ac:cxnSpMk id="283" creationId="{F5B03AC2-D57C-6B97-021C-565F734B755B}"/>
          </ac:cxnSpMkLst>
        </pc:cxnChg>
        <pc:cxnChg chg="mod">
          <ac:chgData name="Karen Dayana Culma Ramirez" userId="de421bb1-89c1-4719-820f-c06737ec67b2" providerId="ADAL" clId="{5E5D1CD4-C6F4-4B0B-BA52-CF5332F79927}" dt="2023-03-12T21:10:14.283" v="46" actId="13822"/>
          <ac:cxnSpMkLst>
            <pc:docMk/>
            <pc:sldMk cId="881566424" sldId="256"/>
            <ac:cxnSpMk id="385" creationId="{F74305CB-E633-1C1A-C7F6-10A904F95E1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2C2AE-53E3-CF24-DBD1-EBE94B195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9CC3EF-C276-91F2-0141-6BD489F68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4F52F3-C759-2F1D-293C-1DB265EB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85D-866A-4695-ACAC-E24E8C2896F9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293B21-A4AE-2891-FFF7-45C073A2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26BDF9-1B8C-0FF8-6F34-A10525A3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836-4FBD-4F8C-AD24-4901274E6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274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46580-E363-B4B2-52FB-E73C69FE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F281D3-242B-9102-E790-2D58C169B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1FC67D-E7E1-EBD7-83EB-9CC7DDD6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85D-866A-4695-ACAC-E24E8C2896F9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D7A72A-C6ED-1B67-C812-5CAAB998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6C5103-383C-C9FE-F69C-68B417D9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836-4FBD-4F8C-AD24-4901274E6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402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0409CB-8DAF-7A16-5E24-2AFBD5A45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708596-EE91-494E-74AA-16893B23E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F8F70E-D783-77B4-BFCB-6FC45B98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85D-866A-4695-ACAC-E24E8C2896F9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72D52D-C5D7-3738-E15D-2AFE294E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DE168F-6D90-906A-C24A-5E7F590A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836-4FBD-4F8C-AD24-4901274E6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834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53BD0-F0F1-D671-EA26-82C1CF95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AE5149-7E86-EE4C-CCB7-4A3ABC02D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C1ED59-CC14-548A-BA21-87020406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85D-866A-4695-ACAC-E24E8C2896F9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D69EAD-9489-582A-F0C4-C6023D82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65A640-6A5E-D02E-C7AA-E975B859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836-4FBD-4F8C-AD24-4901274E6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18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A0EC1-90FC-4812-C515-2B4D2390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84AB98-93C5-8506-9BBB-19DAFD8B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72842C-F4DB-75B9-5342-40C73298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85D-866A-4695-ACAC-E24E8C2896F9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D3F7E2-16E0-7202-6E25-EB2CF3EE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E062FE-2C7E-23F9-EE4C-68D4B46F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836-4FBD-4F8C-AD24-4901274E6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515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600E0-ACBB-DCDD-AAEE-FF6E5AE2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6E2875-3B31-5C55-EDB7-2FD11268A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2D9435-2A8B-42E9-09F4-863513F3C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6D7C21-869B-9EF0-3179-6F678CA9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85D-866A-4695-ACAC-E24E8C2896F9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1913B0-66EA-72DB-86D3-A43C95B4F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5E54FD-C66B-CF2D-E02E-C01CC85A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836-4FBD-4F8C-AD24-4901274E6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471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92BA8-5959-D099-B70C-55FCA7DD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0E443D-8512-FAB4-FEA6-6C5A0CBED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6C7FB8-3380-BBDD-4439-53C735D4C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0EBEBC-BEAD-7B04-3B0E-1DB719FBE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10082F-85B7-A552-7E7A-EE7628A3E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5E5191F-BD60-DB7A-EAF4-0DB486A1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85D-866A-4695-ACAC-E24E8C2896F9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6F8CFD4-074D-1416-A97C-8BD55171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2437DAE-77C8-294D-E966-0A65E23F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836-4FBD-4F8C-AD24-4901274E6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465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06CD2-E470-52D4-E92F-1A21BE52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B3EA6CC-5D69-6568-224C-61CD5B72C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85D-866A-4695-ACAC-E24E8C2896F9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578E54-AE41-5DF4-BC6C-ADAD2CFF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AE5E83-D2E4-19D4-EE28-C5F52E4E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836-4FBD-4F8C-AD24-4901274E6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591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6B2C1E-8641-8E10-0AB8-CFB79D91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85D-866A-4695-ACAC-E24E8C2896F9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77B8F5B-A644-A5C1-E267-21B82F8F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D17DB2-0EA0-C9AD-C63E-C99BC941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836-4FBD-4F8C-AD24-4901274E6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291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D5E41-AAA8-B59E-3CF4-5646D341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796E24-B50E-E404-85CE-5D0D12C2B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30489C-4E64-E019-E9E8-0B22C088F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AB838E-B503-8520-5541-CEFE6CD7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85D-866A-4695-ACAC-E24E8C2896F9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D10FFC-3CE1-8559-7E06-250ABF61C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2E08D4-198D-5767-4289-C62A89A8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836-4FBD-4F8C-AD24-4901274E6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730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71011-C348-DA5E-342B-254B748AF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C0D3087-0626-B41C-F144-39F47CB73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791760-E5D5-CACC-FC81-0FC40FB34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0D2927-9618-DFE5-8239-3D61C446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85D-866A-4695-ACAC-E24E8C2896F9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2925D5-DF83-5208-C7AA-7F094156D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FC5DE9-302E-CCF0-5399-D09F6D00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2836-4FBD-4F8C-AD24-4901274E6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262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B2501D-4672-1090-9922-2C0EFC8C3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3655CA-227F-BBD9-C099-0E8846F1E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535A45-E167-802F-AC69-930B2ED5D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6185D-866A-4695-ACAC-E24E8C2896F9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8F6898-EB91-88AA-DDE5-1ADE57327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49F5F7-97B2-B451-F853-0688DFBD9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B2836-4FBD-4F8C-AD24-4901274E67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921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8FD42991-ECE7-AB75-1EEC-6D494D95AD96}"/>
              </a:ext>
            </a:extLst>
          </p:cNvPr>
          <p:cNvSpPr/>
          <p:nvPr/>
        </p:nvSpPr>
        <p:spPr>
          <a:xfrm>
            <a:off x="4749940" y="2571720"/>
            <a:ext cx="1564452" cy="917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Enfermedad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55B0088-5166-337C-E9BE-E925F4E776C3}"/>
              </a:ext>
            </a:extLst>
          </p:cNvPr>
          <p:cNvSpPr/>
          <p:nvPr/>
        </p:nvSpPr>
        <p:spPr>
          <a:xfrm>
            <a:off x="788178" y="686055"/>
            <a:ext cx="743176" cy="482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Sexo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0EFA160-79E0-E428-FD7D-4B63FCEC9824}"/>
              </a:ext>
            </a:extLst>
          </p:cNvPr>
          <p:cNvSpPr/>
          <p:nvPr/>
        </p:nvSpPr>
        <p:spPr>
          <a:xfrm>
            <a:off x="-8271" y="2839452"/>
            <a:ext cx="743176" cy="482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Edad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522E5F1-FD20-497A-16C9-75D2323FA57B}"/>
              </a:ext>
            </a:extLst>
          </p:cNvPr>
          <p:cNvCxnSpPr>
            <a:cxnSpLocks/>
            <a:stCxn id="6" idx="4"/>
            <a:endCxn id="5" idx="2"/>
          </p:cNvCxnSpPr>
          <p:nvPr/>
        </p:nvCxnSpPr>
        <p:spPr>
          <a:xfrm>
            <a:off x="1159766" y="1168928"/>
            <a:ext cx="3590174" cy="1861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21139C1B-8E87-7263-8CCE-DEE6CA09C558}"/>
              </a:ext>
            </a:extLst>
          </p:cNvPr>
          <p:cNvSpPr/>
          <p:nvPr/>
        </p:nvSpPr>
        <p:spPr>
          <a:xfrm>
            <a:off x="3229620" y="3568815"/>
            <a:ext cx="743177" cy="580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Pres. art.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AAAD7640-BE44-D788-EB4A-D7DE948F9375}"/>
              </a:ext>
            </a:extLst>
          </p:cNvPr>
          <p:cNvCxnSpPr>
            <a:cxnSpLocks/>
            <a:stCxn id="7" idx="6"/>
            <a:endCxn id="26" idx="2"/>
          </p:cNvCxnSpPr>
          <p:nvPr/>
        </p:nvCxnSpPr>
        <p:spPr>
          <a:xfrm>
            <a:off x="734905" y="3080889"/>
            <a:ext cx="2494715" cy="77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Elipse 46">
            <a:extLst>
              <a:ext uri="{FF2B5EF4-FFF2-40B4-BE49-F238E27FC236}">
                <a16:creationId xmlns:a16="http://schemas.microsoft.com/office/drawing/2014/main" id="{3856D80F-B75E-E773-C219-B6ECECFE52B8}"/>
              </a:ext>
            </a:extLst>
          </p:cNvPr>
          <p:cNvSpPr/>
          <p:nvPr/>
        </p:nvSpPr>
        <p:spPr>
          <a:xfrm>
            <a:off x="1531354" y="2156121"/>
            <a:ext cx="1302136" cy="337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Colesterol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845B796A-C0A1-5406-E2CA-C155A5F3E04C}"/>
              </a:ext>
            </a:extLst>
          </p:cNvPr>
          <p:cNvCxnSpPr>
            <a:cxnSpLocks/>
            <a:stCxn id="47" idx="6"/>
            <a:endCxn id="5" idx="2"/>
          </p:cNvCxnSpPr>
          <p:nvPr/>
        </p:nvCxnSpPr>
        <p:spPr>
          <a:xfrm>
            <a:off x="2833490" y="2324649"/>
            <a:ext cx="1916450" cy="706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D27081F-E433-CC37-3479-A0AC7201AA66}"/>
              </a:ext>
            </a:extLst>
          </p:cNvPr>
          <p:cNvSpPr/>
          <p:nvPr/>
        </p:nvSpPr>
        <p:spPr>
          <a:xfrm>
            <a:off x="1271853" y="2907344"/>
            <a:ext cx="1202734" cy="395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Niveles </a:t>
            </a:r>
            <a:r>
              <a:rPr lang="es-CO" sz="1000" dirty="0" err="1"/>
              <a:t>azucar</a:t>
            </a:r>
            <a:endParaRPr lang="es-CO" sz="1000" dirty="0"/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B12FAA51-DA66-3A28-4422-C8A15CB0EE35}"/>
              </a:ext>
            </a:extLst>
          </p:cNvPr>
          <p:cNvCxnSpPr>
            <a:cxnSpLocks/>
            <a:stCxn id="53" idx="6"/>
            <a:endCxn id="26" idx="2"/>
          </p:cNvCxnSpPr>
          <p:nvPr/>
        </p:nvCxnSpPr>
        <p:spPr>
          <a:xfrm>
            <a:off x="2474587" y="3105163"/>
            <a:ext cx="755033" cy="75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F27EA6D8-4DEE-0775-C5A4-734A6E0B4FD7}"/>
              </a:ext>
            </a:extLst>
          </p:cNvPr>
          <p:cNvSpPr/>
          <p:nvPr/>
        </p:nvSpPr>
        <p:spPr>
          <a:xfrm>
            <a:off x="11129432" y="3275584"/>
            <a:ext cx="975578" cy="5832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Result</a:t>
            </a:r>
            <a:r>
              <a:rPr lang="es-CO" sz="1000" dirty="0"/>
              <a:t>. Electro</a:t>
            </a:r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A4B9C479-413E-7591-9BE8-F49A2E6E63D6}"/>
              </a:ext>
            </a:extLst>
          </p:cNvPr>
          <p:cNvSpPr/>
          <p:nvPr/>
        </p:nvSpPr>
        <p:spPr>
          <a:xfrm>
            <a:off x="9354276" y="2858343"/>
            <a:ext cx="1564451" cy="506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Depresión del ST </a:t>
            </a:r>
          </a:p>
        </p:txBody>
      </p: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ED0551CB-669D-4343-2791-A3C9CB62DB7C}"/>
              </a:ext>
            </a:extLst>
          </p:cNvPr>
          <p:cNvCxnSpPr>
            <a:cxnSpLocks/>
            <a:stCxn id="118" idx="6"/>
            <a:endCxn id="60" idx="2"/>
          </p:cNvCxnSpPr>
          <p:nvPr/>
        </p:nvCxnSpPr>
        <p:spPr>
          <a:xfrm>
            <a:off x="10918727" y="3111732"/>
            <a:ext cx="210705" cy="45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A822CD60-3C6E-D909-CA99-3120790C0E5F}"/>
              </a:ext>
            </a:extLst>
          </p:cNvPr>
          <p:cNvCxnSpPr>
            <a:cxnSpLocks/>
            <a:stCxn id="286" idx="6"/>
            <a:endCxn id="26" idx="2"/>
          </p:cNvCxnSpPr>
          <p:nvPr/>
        </p:nvCxnSpPr>
        <p:spPr>
          <a:xfrm flipV="1">
            <a:off x="840467" y="3858858"/>
            <a:ext cx="2389153" cy="410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5" name="Elipse 134">
            <a:extLst>
              <a:ext uri="{FF2B5EF4-FFF2-40B4-BE49-F238E27FC236}">
                <a16:creationId xmlns:a16="http://schemas.microsoft.com/office/drawing/2014/main" id="{00B8ECCF-775B-19FD-D0FB-378CFDABBB91}"/>
              </a:ext>
            </a:extLst>
          </p:cNvPr>
          <p:cNvSpPr/>
          <p:nvPr/>
        </p:nvSpPr>
        <p:spPr>
          <a:xfrm>
            <a:off x="8518644" y="3704122"/>
            <a:ext cx="1564451" cy="506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Pendiente ST </a:t>
            </a:r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B340BA60-2E4B-777D-5551-13AA2ADC6D1C}"/>
              </a:ext>
            </a:extLst>
          </p:cNvPr>
          <p:cNvCxnSpPr>
            <a:cxnSpLocks/>
          </p:cNvCxnSpPr>
          <p:nvPr/>
        </p:nvCxnSpPr>
        <p:spPr>
          <a:xfrm flipV="1">
            <a:off x="10092426" y="3567221"/>
            <a:ext cx="1046337" cy="39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" name="Conector recto de flecha 162">
            <a:extLst>
              <a:ext uri="{FF2B5EF4-FFF2-40B4-BE49-F238E27FC236}">
                <a16:creationId xmlns:a16="http://schemas.microsoft.com/office/drawing/2014/main" id="{5EC992EA-7294-1997-67C8-708C73AF2242}"/>
              </a:ext>
            </a:extLst>
          </p:cNvPr>
          <p:cNvCxnSpPr>
            <a:cxnSpLocks/>
            <a:stCxn id="7" idx="6"/>
            <a:endCxn id="47" idx="2"/>
          </p:cNvCxnSpPr>
          <p:nvPr/>
        </p:nvCxnSpPr>
        <p:spPr>
          <a:xfrm flipV="1">
            <a:off x="734905" y="2324649"/>
            <a:ext cx="796449" cy="75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8" name="Conector recto de flecha 277">
            <a:extLst>
              <a:ext uri="{FF2B5EF4-FFF2-40B4-BE49-F238E27FC236}">
                <a16:creationId xmlns:a16="http://schemas.microsoft.com/office/drawing/2014/main" id="{75F8F8E8-5149-4485-D4BE-AF8D962DC82B}"/>
              </a:ext>
            </a:extLst>
          </p:cNvPr>
          <p:cNvCxnSpPr>
            <a:cxnSpLocks/>
            <a:stCxn id="26" idx="7"/>
            <a:endCxn id="5" idx="2"/>
          </p:cNvCxnSpPr>
          <p:nvPr/>
        </p:nvCxnSpPr>
        <p:spPr>
          <a:xfrm flipV="1">
            <a:off x="3863961" y="3030689"/>
            <a:ext cx="885979" cy="623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3" name="Conector recto de flecha 282">
            <a:extLst>
              <a:ext uri="{FF2B5EF4-FFF2-40B4-BE49-F238E27FC236}">
                <a16:creationId xmlns:a16="http://schemas.microsoft.com/office/drawing/2014/main" id="{F5B03AC2-D57C-6B97-021C-565F734B755B}"/>
              </a:ext>
            </a:extLst>
          </p:cNvPr>
          <p:cNvCxnSpPr>
            <a:cxnSpLocks/>
            <a:stCxn id="5" idx="6"/>
            <a:endCxn id="340" idx="2"/>
          </p:cNvCxnSpPr>
          <p:nvPr/>
        </p:nvCxnSpPr>
        <p:spPr>
          <a:xfrm flipV="1">
            <a:off x="6314392" y="848852"/>
            <a:ext cx="1294579" cy="2181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6" name="Elipse 285">
            <a:extLst>
              <a:ext uri="{FF2B5EF4-FFF2-40B4-BE49-F238E27FC236}">
                <a16:creationId xmlns:a16="http://schemas.microsoft.com/office/drawing/2014/main" id="{A377363B-3726-AF0A-CA6D-D8F744CDE5DE}"/>
              </a:ext>
            </a:extLst>
          </p:cNvPr>
          <p:cNvSpPr/>
          <p:nvPr/>
        </p:nvSpPr>
        <p:spPr>
          <a:xfrm>
            <a:off x="97291" y="4027987"/>
            <a:ext cx="743176" cy="482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Thal</a:t>
            </a:r>
            <a:endParaRPr lang="es-CO" sz="1000" dirty="0"/>
          </a:p>
        </p:txBody>
      </p:sp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12100BE7-27F8-7764-A9F2-730B88DB1F90}"/>
              </a:ext>
            </a:extLst>
          </p:cNvPr>
          <p:cNvCxnSpPr>
            <a:cxnSpLocks/>
            <a:stCxn id="7" idx="6"/>
            <a:endCxn id="53" idx="2"/>
          </p:cNvCxnSpPr>
          <p:nvPr/>
        </p:nvCxnSpPr>
        <p:spPr>
          <a:xfrm>
            <a:off x="734905" y="3080889"/>
            <a:ext cx="536948" cy="2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D670548D-7892-9B6D-3BDC-E3EFC1578206}"/>
              </a:ext>
            </a:extLst>
          </p:cNvPr>
          <p:cNvCxnSpPr>
            <a:cxnSpLocks/>
            <a:stCxn id="5" idx="6"/>
            <a:endCxn id="65" idx="2"/>
          </p:cNvCxnSpPr>
          <p:nvPr/>
        </p:nvCxnSpPr>
        <p:spPr>
          <a:xfrm flipV="1">
            <a:off x="6314392" y="1619420"/>
            <a:ext cx="1571867" cy="141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72B5DEC1-62C8-6041-19AA-767267A015B0}"/>
              </a:ext>
            </a:extLst>
          </p:cNvPr>
          <p:cNvSpPr/>
          <p:nvPr/>
        </p:nvSpPr>
        <p:spPr>
          <a:xfrm>
            <a:off x="7886259" y="1366031"/>
            <a:ext cx="782226" cy="506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FCM</a:t>
            </a:r>
          </a:p>
        </p:txBody>
      </p: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95C4C039-991B-9B13-2BB9-B089E3CE937C}"/>
              </a:ext>
            </a:extLst>
          </p:cNvPr>
          <p:cNvCxnSpPr>
            <a:cxnSpLocks/>
            <a:stCxn id="5" idx="6"/>
            <a:endCxn id="115" idx="2"/>
          </p:cNvCxnSpPr>
          <p:nvPr/>
        </p:nvCxnSpPr>
        <p:spPr>
          <a:xfrm flipV="1">
            <a:off x="6314392" y="2551623"/>
            <a:ext cx="741669" cy="479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Elipse 114">
            <a:extLst>
              <a:ext uri="{FF2B5EF4-FFF2-40B4-BE49-F238E27FC236}">
                <a16:creationId xmlns:a16="http://schemas.microsoft.com/office/drawing/2014/main" id="{9FC27103-2DF8-DDFD-155F-C3364DD304CA}"/>
              </a:ext>
            </a:extLst>
          </p:cNvPr>
          <p:cNvSpPr/>
          <p:nvPr/>
        </p:nvSpPr>
        <p:spPr>
          <a:xfrm>
            <a:off x="7056061" y="2302041"/>
            <a:ext cx="782226" cy="499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Angina</a:t>
            </a:r>
          </a:p>
        </p:txBody>
      </p: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8FD0F30E-55B5-8262-9C07-1D715E4C11E9}"/>
              </a:ext>
            </a:extLst>
          </p:cNvPr>
          <p:cNvCxnSpPr>
            <a:cxnSpLocks/>
            <a:stCxn id="115" idx="6"/>
            <a:endCxn id="296" idx="2"/>
          </p:cNvCxnSpPr>
          <p:nvPr/>
        </p:nvCxnSpPr>
        <p:spPr>
          <a:xfrm>
            <a:off x="7838287" y="2551623"/>
            <a:ext cx="398528" cy="20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Conector recto de flecha 155">
            <a:extLst>
              <a:ext uri="{FF2B5EF4-FFF2-40B4-BE49-F238E27FC236}">
                <a16:creationId xmlns:a16="http://schemas.microsoft.com/office/drawing/2014/main" id="{41336F99-6738-3497-CF4B-DF16E3744614}"/>
              </a:ext>
            </a:extLst>
          </p:cNvPr>
          <p:cNvCxnSpPr>
            <a:cxnSpLocks/>
            <a:stCxn id="5" idx="6"/>
            <a:endCxn id="135" idx="2"/>
          </p:cNvCxnSpPr>
          <p:nvPr/>
        </p:nvCxnSpPr>
        <p:spPr>
          <a:xfrm>
            <a:off x="6314392" y="3030689"/>
            <a:ext cx="2204252" cy="926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0" name="Conector recto de flecha 199">
            <a:extLst>
              <a:ext uri="{FF2B5EF4-FFF2-40B4-BE49-F238E27FC236}">
                <a16:creationId xmlns:a16="http://schemas.microsoft.com/office/drawing/2014/main" id="{0CB9EADD-E967-AE5F-320E-329524BF1FEB}"/>
              </a:ext>
            </a:extLst>
          </p:cNvPr>
          <p:cNvCxnSpPr>
            <a:cxnSpLocks/>
            <a:stCxn id="5" idx="6"/>
            <a:endCxn id="118" idx="2"/>
          </p:cNvCxnSpPr>
          <p:nvPr/>
        </p:nvCxnSpPr>
        <p:spPr>
          <a:xfrm>
            <a:off x="6314392" y="3030689"/>
            <a:ext cx="3039884" cy="8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6" name="Elipse 295">
            <a:extLst>
              <a:ext uri="{FF2B5EF4-FFF2-40B4-BE49-F238E27FC236}">
                <a16:creationId xmlns:a16="http://schemas.microsoft.com/office/drawing/2014/main" id="{BA2B3383-E5FC-E91A-0CFF-F398EA9943C0}"/>
              </a:ext>
            </a:extLst>
          </p:cNvPr>
          <p:cNvSpPr/>
          <p:nvPr/>
        </p:nvSpPr>
        <p:spPr>
          <a:xfrm>
            <a:off x="8236815" y="2322138"/>
            <a:ext cx="782226" cy="499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Tipo de dolor</a:t>
            </a:r>
          </a:p>
        </p:txBody>
      </p:sp>
      <p:sp>
        <p:nvSpPr>
          <p:cNvPr id="340" name="Elipse 339">
            <a:extLst>
              <a:ext uri="{FF2B5EF4-FFF2-40B4-BE49-F238E27FC236}">
                <a16:creationId xmlns:a16="http://schemas.microsoft.com/office/drawing/2014/main" id="{2D2CB945-0322-370C-583C-8BD82C38D516}"/>
              </a:ext>
            </a:extLst>
          </p:cNvPr>
          <p:cNvSpPr/>
          <p:nvPr/>
        </p:nvSpPr>
        <p:spPr>
          <a:xfrm>
            <a:off x="7608971" y="595463"/>
            <a:ext cx="1564451" cy="506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Numero de vasos</a:t>
            </a:r>
          </a:p>
        </p:txBody>
      </p:sp>
      <p:cxnSp>
        <p:nvCxnSpPr>
          <p:cNvPr id="385" name="Conector recto de flecha 384">
            <a:extLst>
              <a:ext uri="{FF2B5EF4-FFF2-40B4-BE49-F238E27FC236}">
                <a16:creationId xmlns:a16="http://schemas.microsoft.com/office/drawing/2014/main" id="{F74305CB-E633-1C1A-C7F6-10A904F95E14}"/>
              </a:ext>
            </a:extLst>
          </p:cNvPr>
          <p:cNvCxnSpPr>
            <a:cxnSpLocks/>
            <a:stCxn id="296" idx="6"/>
            <a:endCxn id="118" idx="2"/>
          </p:cNvCxnSpPr>
          <p:nvPr/>
        </p:nvCxnSpPr>
        <p:spPr>
          <a:xfrm>
            <a:off x="9019041" y="2571720"/>
            <a:ext cx="335235" cy="54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566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27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Karen Dayana Culma Ramirez</dc:creator>
  <cp:lastModifiedBy>Karen Dayana Culma Ramirez</cp:lastModifiedBy>
  <cp:revision>2</cp:revision>
  <dcterms:created xsi:type="dcterms:W3CDTF">2023-03-08T14:04:47Z</dcterms:created>
  <dcterms:modified xsi:type="dcterms:W3CDTF">2023-03-12T21:26:42Z</dcterms:modified>
</cp:coreProperties>
</file>