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4B317F-0A30-45F3-871C-5C1D614326CB}" v="3" dt="2023-05-06T17:19:34.8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>
        <p:scale>
          <a:sx n="75" d="100"/>
          <a:sy n="75" d="100"/>
        </p:scale>
        <p:origin x="97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n Dayana Culma Ramirez" userId="de421bb1-89c1-4719-820f-c06737ec67b2" providerId="ADAL" clId="{9E4B317F-0A30-45F3-871C-5C1D614326CB}"/>
    <pc:docChg chg="custSel addSld modSld">
      <pc:chgData name="Karen Dayana Culma Ramirez" userId="de421bb1-89c1-4719-820f-c06737ec67b2" providerId="ADAL" clId="{9E4B317F-0A30-45F3-871C-5C1D614326CB}" dt="2023-05-06T17:22:39.595" v="51" actId="13822"/>
      <pc:docMkLst>
        <pc:docMk/>
      </pc:docMkLst>
      <pc:sldChg chg="addSp delSp modSp add mod">
        <pc:chgData name="Karen Dayana Culma Ramirez" userId="de421bb1-89c1-4719-820f-c06737ec67b2" providerId="ADAL" clId="{9E4B317F-0A30-45F3-871C-5C1D614326CB}" dt="2023-05-06T17:22:39.595" v="51" actId="13822"/>
        <pc:sldMkLst>
          <pc:docMk/>
          <pc:sldMk cId="1660868623" sldId="267"/>
        </pc:sldMkLst>
        <pc:spChg chg="mod">
          <ac:chgData name="Karen Dayana Culma Ramirez" userId="de421bb1-89c1-4719-820f-c06737ec67b2" providerId="ADAL" clId="{9E4B317F-0A30-45F3-871C-5C1D614326CB}" dt="2023-05-06T17:22:39.595" v="51" actId="13822"/>
          <ac:spMkLst>
            <pc:docMk/>
            <pc:sldMk cId="1660868623" sldId="267"/>
            <ac:spMk id="5" creationId="{8FD42991-ECE7-AB75-1EEC-6D494D95AD96}"/>
          </ac:spMkLst>
        </pc:spChg>
        <pc:spChg chg="mod">
          <ac:chgData name="Karen Dayana Culma Ramirez" userId="de421bb1-89c1-4719-820f-c06737ec67b2" providerId="ADAL" clId="{9E4B317F-0A30-45F3-871C-5C1D614326CB}" dt="2023-05-06T17:22:33.153" v="50" actId="207"/>
          <ac:spMkLst>
            <pc:docMk/>
            <pc:sldMk cId="1660868623" sldId="267"/>
            <ac:spMk id="6" creationId="{355B0088-5166-337C-E9BE-E925F4E776C3}"/>
          </ac:spMkLst>
        </pc:spChg>
        <pc:spChg chg="mod">
          <ac:chgData name="Karen Dayana Culma Ramirez" userId="de421bb1-89c1-4719-820f-c06737ec67b2" providerId="ADAL" clId="{9E4B317F-0A30-45F3-871C-5C1D614326CB}" dt="2023-05-06T17:22:33.153" v="50" actId="207"/>
          <ac:spMkLst>
            <pc:docMk/>
            <pc:sldMk cId="1660868623" sldId="267"/>
            <ac:spMk id="7" creationId="{40EFA160-79E0-E428-FD7D-4B63FCEC9824}"/>
          </ac:spMkLst>
        </pc:spChg>
        <pc:spChg chg="mod">
          <ac:chgData name="Karen Dayana Culma Ramirez" userId="de421bb1-89c1-4719-820f-c06737ec67b2" providerId="ADAL" clId="{9E4B317F-0A30-45F3-871C-5C1D614326CB}" dt="2023-05-06T17:22:33.153" v="50" actId="207"/>
          <ac:spMkLst>
            <pc:docMk/>
            <pc:sldMk cId="1660868623" sldId="267"/>
            <ac:spMk id="26" creationId="{21139C1B-8E87-7263-8CCE-DEE6CA09C558}"/>
          </ac:spMkLst>
        </pc:spChg>
        <pc:spChg chg="del">
          <ac:chgData name="Karen Dayana Culma Ramirez" userId="de421bb1-89c1-4719-820f-c06737ec67b2" providerId="ADAL" clId="{9E4B317F-0A30-45F3-871C-5C1D614326CB}" dt="2023-05-06T17:20:55.080" v="21" actId="478"/>
          <ac:spMkLst>
            <pc:docMk/>
            <pc:sldMk cId="1660868623" sldId="267"/>
            <ac:spMk id="47" creationId="{3856D80F-B75E-E773-C219-B6ECECFE52B8}"/>
          </ac:spMkLst>
        </pc:spChg>
        <pc:spChg chg="del">
          <ac:chgData name="Karen Dayana Culma Ramirez" userId="de421bb1-89c1-4719-820f-c06737ec67b2" providerId="ADAL" clId="{9E4B317F-0A30-45F3-871C-5C1D614326CB}" dt="2023-05-06T17:21:01.413" v="24" actId="478"/>
          <ac:spMkLst>
            <pc:docMk/>
            <pc:sldMk cId="1660868623" sldId="267"/>
            <ac:spMk id="53" creationId="{DD27081F-E433-CC37-3479-A0AC7201AA66}"/>
          </ac:spMkLst>
        </pc:spChg>
        <pc:spChg chg="mod">
          <ac:chgData name="Karen Dayana Culma Ramirez" userId="de421bb1-89c1-4719-820f-c06737ec67b2" providerId="ADAL" clId="{9E4B317F-0A30-45F3-871C-5C1D614326CB}" dt="2023-05-06T17:22:33.153" v="50" actId="207"/>
          <ac:spMkLst>
            <pc:docMk/>
            <pc:sldMk cId="1660868623" sldId="267"/>
            <ac:spMk id="60" creationId="{F27EA6D8-4DEE-0775-C5A4-734A6E0B4FD7}"/>
          </ac:spMkLst>
        </pc:spChg>
        <pc:spChg chg="del">
          <ac:chgData name="Karen Dayana Culma Ramirez" userId="de421bb1-89c1-4719-820f-c06737ec67b2" providerId="ADAL" clId="{9E4B317F-0A30-45F3-871C-5C1D614326CB}" dt="2023-05-06T17:21:08.326" v="28" actId="478"/>
          <ac:spMkLst>
            <pc:docMk/>
            <pc:sldMk cId="1660868623" sldId="267"/>
            <ac:spMk id="65" creationId="{72B5DEC1-62C8-6041-19AA-767267A015B0}"/>
          </ac:spMkLst>
        </pc:spChg>
        <pc:spChg chg="mod">
          <ac:chgData name="Karen Dayana Culma Ramirez" userId="de421bb1-89c1-4719-820f-c06737ec67b2" providerId="ADAL" clId="{9E4B317F-0A30-45F3-871C-5C1D614326CB}" dt="2023-05-06T17:22:33.153" v="50" actId="207"/>
          <ac:spMkLst>
            <pc:docMk/>
            <pc:sldMk cId="1660868623" sldId="267"/>
            <ac:spMk id="115" creationId="{9FC27103-2DF8-DDFD-155F-C3364DD304CA}"/>
          </ac:spMkLst>
        </pc:spChg>
        <pc:spChg chg="mod">
          <ac:chgData name="Karen Dayana Culma Ramirez" userId="de421bb1-89c1-4719-820f-c06737ec67b2" providerId="ADAL" clId="{9E4B317F-0A30-45F3-871C-5C1D614326CB}" dt="2023-05-06T17:22:33.153" v="50" actId="207"/>
          <ac:spMkLst>
            <pc:docMk/>
            <pc:sldMk cId="1660868623" sldId="267"/>
            <ac:spMk id="118" creationId="{A4B9C479-413E-7591-9BE8-F49A2E6E63D6}"/>
          </ac:spMkLst>
        </pc:spChg>
        <pc:spChg chg="mod">
          <ac:chgData name="Karen Dayana Culma Ramirez" userId="de421bb1-89c1-4719-820f-c06737ec67b2" providerId="ADAL" clId="{9E4B317F-0A30-45F3-871C-5C1D614326CB}" dt="2023-05-06T17:22:33.153" v="50" actId="207"/>
          <ac:spMkLst>
            <pc:docMk/>
            <pc:sldMk cId="1660868623" sldId="267"/>
            <ac:spMk id="135" creationId="{00B8ECCF-775B-19FD-D0FB-378CFDABBB91}"/>
          </ac:spMkLst>
        </pc:spChg>
        <pc:spChg chg="mod">
          <ac:chgData name="Karen Dayana Culma Ramirez" userId="de421bb1-89c1-4719-820f-c06737ec67b2" providerId="ADAL" clId="{9E4B317F-0A30-45F3-871C-5C1D614326CB}" dt="2023-05-06T17:22:33.153" v="50" actId="207"/>
          <ac:spMkLst>
            <pc:docMk/>
            <pc:sldMk cId="1660868623" sldId="267"/>
            <ac:spMk id="286" creationId="{A377363B-3726-AF0A-CA6D-D8F744CDE5DE}"/>
          </ac:spMkLst>
        </pc:spChg>
        <pc:spChg chg="mod">
          <ac:chgData name="Karen Dayana Culma Ramirez" userId="de421bb1-89c1-4719-820f-c06737ec67b2" providerId="ADAL" clId="{9E4B317F-0A30-45F3-871C-5C1D614326CB}" dt="2023-05-06T17:22:33.153" v="50" actId="207"/>
          <ac:spMkLst>
            <pc:docMk/>
            <pc:sldMk cId="1660868623" sldId="267"/>
            <ac:spMk id="296" creationId="{BA2B3383-E5FC-E91A-0CFF-F398EA9943C0}"/>
          </ac:spMkLst>
        </pc:spChg>
        <pc:spChg chg="mod">
          <ac:chgData name="Karen Dayana Culma Ramirez" userId="de421bb1-89c1-4719-820f-c06737ec67b2" providerId="ADAL" clId="{9E4B317F-0A30-45F3-871C-5C1D614326CB}" dt="2023-05-06T17:22:33.153" v="50" actId="207"/>
          <ac:spMkLst>
            <pc:docMk/>
            <pc:sldMk cId="1660868623" sldId="267"/>
            <ac:spMk id="340" creationId="{2D2CB945-0322-370C-583C-8BD82C38D516}"/>
          </ac:spMkLst>
        </pc:spChg>
        <pc:cxnChg chg="del mod">
          <ac:chgData name="Karen Dayana Culma Ramirez" userId="de421bb1-89c1-4719-820f-c06737ec67b2" providerId="ADAL" clId="{9E4B317F-0A30-45F3-871C-5C1D614326CB}" dt="2023-05-06T17:20:59.620" v="23" actId="478"/>
          <ac:cxnSpMkLst>
            <pc:docMk/>
            <pc:sldMk cId="1660868623" sldId="267"/>
            <ac:cxnSpMk id="2" creationId="{12100BE7-27F8-7764-A9F2-730B88DB1F90}"/>
          </ac:cxnSpMkLst>
        </pc:cxnChg>
        <pc:cxnChg chg="del mod">
          <ac:chgData name="Karen Dayana Culma Ramirez" userId="de421bb1-89c1-4719-820f-c06737ec67b2" providerId="ADAL" clId="{9E4B317F-0A30-45F3-871C-5C1D614326CB}" dt="2023-05-06T17:20:56.153" v="22" actId="478"/>
          <ac:cxnSpMkLst>
            <pc:docMk/>
            <pc:sldMk cId="1660868623" sldId="267"/>
            <ac:cxnSpMk id="10" creationId="{D522E5F1-FD20-497A-16C9-75D2323FA57B}"/>
          </ac:cxnSpMkLst>
        </pc:cxnChg>
        <pc:cxnChg chg="add mod">
          <ac:chgData name="Karen Dayana Culma Ramirez" userId="de421bb1-89c1-4719-820f-c06737ec67b2" providerId="ADAL" clId="{9E4B317F-0A30-45F3-871C-5C1D614326CB}" dt="2023-05-06T17:22:26.769" v="49" actId="13822"/>
          <ac:cxnSpMkLst>
            <pc:docMk/>
            <pc:sldMk cId="1660868623" sldId="267"/>
            <ac:cxnSpMk id="16" creationId="{1B04DA8A-FA21-6D5B-A9B9-07D9AAD7D7E0}"/>
          </ac:cxnSpMkLst>
        </pc:cxnChg>
        <pc:cxnChg chg="add mod">
          <ac:chgData name="Karen Dayana Culma Ramirez" userId="de421bb1-89c1-4719-820f-c06737ec67b2" providerId="ADAL" clId="{9E4B317F-0A30-45F3-871C-5C1D614326CB}" dt="2023-05-06T17:22:26.769" v="49" actId="13822"/>
          <ac:cxnSpMkLst>
            <pc:docMk/>
            <pc:sldMk cId="1660868623" sldId="267"/>
            <ac:cxnSpMk id="19" creationId="{3614C676-F227-64F4-EEB7-C6AC06079B48}"/>
          </ac:cxnSpMkLst>
        </pc:cxnChg>
        <pc:cxnChg chg="del mod">
          <ac:chgData name="Karen Dayana Culma Ramirez" userId="de421bb1-89c1-4719-820f-c06737ec67b2" providerId="ADAL" clId="{9E4B317F-0A30-45F3-871C-5C1D614326CB}" dt="2023-05-06T17:21:16.591" v="31" actId="478"/>
          <ac:cxnSpMkLst>
            <pc:docMk/>
            <pc:sldMk cId="1660868623" sldId="267"/>
            <ac:cxnSpMk id="41" creationId="{CA8DEF86-9FE9-C8F2-4BC7-7B0BF2771023}"/>
          </ac:cxnSpMkLst>
        </pc:cxnChg>
        <pc:cxnChg chg="del mod">
          <ac:chgData name="Karen Dayana Culma Ramirez" userId="de421bb1-89c1-4719-820f-c06737ec67b2" providerId="ADAL" clId="{9E4B317F-0A30-45F3-871C-5C1D614326CB}" dt="2023-05-06T17:21:05.403" v="26" actId="478"/>
          <ac:cxnSpMkLst>
            <pc:docMk/>
            <pc:sldMk cId="1660868623" sldId="267"/>
            <ac:cxnSpMk id="48" creationId="{845B796A-C0A1-5406-E2CA-C155A5F3E04C}"/>
          </ac:cxnSpMkLst>
        </pc:cxnChg>
        <pc:cxnChg chg="del mod">
          <ac:chgData name="Karen Dayana Culma Ramirez" userId="de421bb1-89c1-4719-820f-c06737ec67b2" providerId="ADAL" clId="{9E4B317F-0A30-45F3-871C-5C1D614326CB}" dt="2023-05-06T17:21:03.931" v="25" actId="478"/>
          <ac:cxnSpMkLst>
            <pc:docMk/>
            <pc:sldMk cId="1660868623" sldId="267"/>
            <ac:cxnSpMk id="54" creationId="{B12FAA51-DA66-3A28-4422-C8A15CB0EE35}"/>
          </ac:cxnSpMkLst>
        </pc:cxnChg>
        <pc:cxnChg chg="del mod">
          <ac:chgData name="Karen Dayana Culma Ramirez" userId="de421bb1-89c1-4719-820f-c06737ec67b2" providerId="ADAL" clId="{9E4B317F-0A30-45F3-871C-5C1D614326CB}" dt="2023-05-06T17:21:07.163" v="27" actId="478"/>
          <ac:cxnSpMkLst>
            <pc:docMk/>
            <pc:sldMk cId="1660868623" sldId="267"/>
            <ac:cxnSpMk id="61" creationId="{D670548D-7892-9B6D-3BDC-E3EFC1578206}"/>
          </ac:cxnSpMkLst>
        </pc:cxnChg>
        <pc:cxnChg chg="mod">
          <ac:chgData name="Karen Dayana Culma Ramirez" userId="de421bb1-89c1-4719-820f-c06737ec67b2" providerId="ADAL" clId="{9E4B317F-0A30-45F3-871C-5C1D614326CB}" dt="2023-05-06T17:22:26.769" v="49" actId="13822"/>
          <ac:cxnSpMkLst>
            <pc:docMk/>
            <pc:sldMk cId="1660868623" sldId="267"/>
            <ac:cxnSpMk id="114" creationId="{95C4C039-991B-9B13-2BB9-B089E3CE937C}"/>
          </ac:cxnSpMkLst>
        </pc:cxnChg>
        <pc:cxnChg chg="mod">
          <ac:chgData name="Karen Dayana Culma Ramirez" userId="de421bb1-89c1-4719-820f-c06737ec67b2" providerId="ADAL" clId="{9E4B317F-0A30-45F3-871C-5C1D614326CB}" dt="2023-05-06T17:22:26.769" v="49" actId="13822"/>
          <ac:cxnSpMkLst>
            <pc:docMk/>
            <pc:sldMk cId="1660868623" sldId="267"/>
            <ac:cxnSpMk id="121" creationId="{ED0551CB-669D-4343-2791-A3C9CB62DB7C}"/>
          </ac:cxnSpMkLst>
        </pc:cxnChg>
        <pc:cxnChg chg="mod">
          <ac:chgData name="Karen Dayana Culma Ramirez" userId="de421bb1-89c1-4719-820f-c06737ec67b2" providerId="ADAL" clId="{9E4B317F-0A30-45F3-871C-5C1D614326CB}" dt="2023-05-06T17:22:26.769" v="49" actId="13822"/>
          <ac:cxnSpMkLst>
            <pc:docMk/>
            <pc:sldMk cId="1660868623" sldId="267"/>
            <ac:cxnSpMk id="131" creationId="{A822CD60-3C6E-D909-CA99-3120790C0E5F}"/>
          </ac:cxnSpMkLst>
        </pc:cxnChg>
        <pc:cxnChg chg="mod">
          <ac:chgData name="Karen Dayana Culma Ramirez" userId="de421bb1-89c1-4719-820f-c06737ec67b2" providerId="ADAL" clId="{9E4B317F-0A30-45F3-871C-5C1D614326CB}" dt="2023-05-06T17:22:26.769" v="49" actId="13822"/>
          <ac:cxnSpMkLst>
            <pc:docMk/>
            <pc:sldMk cId="1660868623" sldId="267"/>
            <ac:cxnSpMk id="134" creationId="{8FD0F30E-55B5-8262-9C07-1D715E4C11E9}"/>
          </ac:cxnSpMkLst>
        </pc:cxnChg>
        <pc:cxnChg chg="mod">
          <ac:chgData name="Karen Dayana Culma Ramirez" userId="de421bb1-89c1-4719-820f-c06737ec67b2" providerId="ADAL" clId="{9E4B317F-0A30-45F3-871C-5C1D614326CB}" dt="2023-05-06T17:22:26.769" v="49" actId="13822"/>
          <ac:cxnSpMkLst>
            <pc:docMk/>
            <pc:sldMk cId="1660868623" sldId="267"/>
            <ac:cxnSpMk id="139" creationId="{B340BA60-2E4B-777D-5551-13AA2ADC6D1C}"/>
          </ac:cxnSpMkLst>
        </pc:cxnChg>
        <pc:cxnChg chg="del mod">
          <ac:chgData name="Karen Dayana Culma Ramirez" userId="de421bb1-89c1-4719-820f-c06737ec67b2" providerId="ADAL" clId="{9E4B317F-0A30-45F3-871C-5C1D614326CB}" dt="2023-05-06T17:20:53.492" v="20" actId="478"/>
          <ac:cxnSpMkLst>
            <pc:docMk/>
            <pc:sldMk cId="1660868623" sldId="267"/>
            <ac:cxnSpMk id="163" creationId="{5EC992EA-7294-1997-67C8-708C73AF2242}"/>
          </ac:cxnSpMkLst>
        </pc:cxnChg>
        <pc:cxnChg chg="del mod">
          <ac:chgData name="Karen Dayana Culma Ramirez" userId="de421bb1-89c1-4719-820f-c06737ec67b2" providerId="ADAL" clId="{9E4B317F-0A30-45F3-871C-5C1D614326CB}" dt="2023-05-06T17:21:48.399" v="40" actId="478"/>
          <ac:cxnSpMkLst>
            <pc:docMk/>
            <pc:sldMk cId="1660868623" sldId="267"/>
            <ac:cxnSpMk id="278" creationId="{75F8F8E8-5149-4485-D4BE-AF8D962DC82B}"/>
          </ac:cxnSpMkLst>
        </pc:cxnChg>
        <pc:cxnChg chg="del mod">
          <ac:chgData name="Karen Dayana Culma Ramirez" userId="de421bb1-89c1-4719-820f-c06737ec67b2" providerId="ADAL" clId="{9E4B317F-0A30-45F3-871C-5C1D614326CB}" dt="2023-05-06T17:21:09.720" v="29" actId="478"/>
          <ac:cxnSpMkLst>
            <pc:docMk/>
            <pc:sldMk cId="1660868623" sldId="267"/>
            <ac:cxnSpMk id="283" creationId="{F5B03AC2-D57C-6B97-021C-565F734B755B}"/>
          </ac:cxnSpMkLst>
        </pc:cxnChg>
        <pc:cxnChg chg="del mod">
          <ac:chgData name="Karen Dayana Culma Ramirez" userId="de421bb1-89c1-4719-820f-c06737ec67b2" providerId="ADAL" clId="{9E4B317F-0A30-45F3-871C-5C1D614326CB}" dt="2023-05-06T17:21:11.249" v="30" actId="478"/>
          <ac:cxnSpMkLst>
            <pc:docMk/>
            <pc:sldMk cId="1660868623" sldId="267"/>
            <ac:cxnSpMk id="385" creationId="{F74305CB-E633-1C1A-C7F6-10A904F95E1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D2C2AE-53E3-CF24-DBD1-EBE94B195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9CC3EF-C276-91F2-0141-6BD489F68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4F52F3-C759-2F1D-293C-1DB265EB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185D-866A-4695-ACAC-E24E8C2896F9}" type="datetimeFigureOut">
              <a:rPr lang="es-CO" smtClean="0"/>
              <a:t>6/05/2023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293B21-A4AE-2891-FFF7-45C073A21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26BDF9-1B8C-0FF8-6F34-A10525A38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2836-4FBD-4F8C-AD24-4901274E6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2748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146580-E363-B4B2-52FB-E73C69FE5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DF281D3-242B-9102-E790-2D58C169B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1FC67D-E7E1-EBD7-83EB-9CC7DDD65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185D-866A-4695-ACAC-E24E8C2896F9}" type="datetimeFigureOut">
              <a:rPr lang="es-CO" smtClean="0"/>
              <a:t>6/05/2023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D7A72A-C6ED-1B67-C812-5CAAB998C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6C5103-383C-C9FE-F69C-68B417D96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2836-4FBD-4F8C-AD24-4901274E6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4028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40409CB-8DAF-7A16-5E24-2AFBD5A452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708596-EE91-494E-74AA-16893B23E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F8F70E-D783-77B4-BFCB-6FC45B98A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185D-866A-4695-ACAC-E24E8C2896F9}" type="datetimeFigureOut">
              <a:rPr lang="es-CO" smtClean="0"/>
              <a:t>6/05/2023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72D52D-C5D7-3738-E15D-2AFE294EB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DE168F-6D90-906A-C24A-5E7F590A1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2836-4FBD-4F8C-AD24-4901274E6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8347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F53BD0-F0F1-D671-EA26-82C1CF950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AE5149-7E86-EE4C-CCB7-4A3ABC02D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C1ED59-CC14-548A-BA21-87020406C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185D-866A-4695-ACAC-E24E8C2896F9}" type="datetimeFigureOut">
              <a:rPr lang="es-CO" smtClean="0"/>
              <a:t>6/05/2023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D69EAD-9489-582A-F0C4-C6023D825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65A640-6A5E-D02E-C7AA-E975B8596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2836-4FBD-4F8C-AD24-4901274E6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184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A0EC1-90FC-4812-C515-2B4D23903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84AB98-93C5-8506-9BBB-19DAFD8B1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72842C-F4DB-75B9-5342-40C732987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185D-866A-4695-ACAC-E24E8C2896F9}" type="datetimeFigureOut">
              <a:rPr lang="es-CO" smtClean="0"/>
              <a:t>6/05/2023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D3F7E2-16E0-7202-6E25-EB2CF3EED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E062FE-2C7E-23F9-EE4C-68D4B46FD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2836-4FBD-4F8C-AD24-4901274E6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5152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A600E0-ACBB-DCDD-AAEE-FF6E5AE21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6E2875-3B31-5C55-EDB7-2FD11268A6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B2D9435-2A8B-42E9-09F4-863513F3C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16D7C21-869B-9EF0-3179-6F678CA98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185D-866A-4695-ACAC-E24E8C2896F9}" type="datetimeFigureOut">
              <a:rPr lang="es-CO" smtClean="0"/>
              <a:t>6/05/2023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1913B0-66EA-72DB-86D3-A43C95B4F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5E54FD-C66B-CF2D-E02E-C01CC85A3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2836-4FBD-4F8C-AD24-4901274E6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471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D92BA8-5959-D099-B70C-55FCA7DD3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0E443D-8512-FAB4-FEA6-6C5A0CBED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A6C7FB8-3380-BBDD-4439-53C735D4C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50EBEBC-BEAD-7B04-3B0E-1DB719FBE5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F10082F-85B7-A552-7E7A-EE7628A3EF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5E5191F-BD60-DB7A-EAF4-0DB486A1D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185D-866A-4695-ACAC-E24E8C2896F9}" type="datetimeFigureOut">
              <a:rPr lang="es-CO" smtClean="0"/>
              <a:t>6/05/2023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6F8CFD4-074D-1416-A97C-8BD551710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2437DAE-77C8-294D-E966-0A65E23FB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2836-4FBD-4F8C-AD24-4901274E6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4654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E06CD2-E470-52D4-E92F-1A21BE522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B3EA6CC-5D69-6568-224C-61CD5B72C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185D-866A-4695-ACAC-E24E8C2896F9}" type="datetimeFigureOut">
              <a:rPr lang="es-CO" smtClean="0"/>
              <a:t>6/05/2023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0578E54-AE41-5DF4-BC6C-ADAD2CFFA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1AE5E83-D2E4-19D4-EE28-C5F52E4EF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2836-4FBD-4F8C-AD24-4901274E6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591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26B2C1E-8641-8E10-0AB8-CFB79D91B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185D-866A-4695-ACAC-E24E8C2896F9}" type="datetimeFigureOut">
              <a:rPr lang="es-CO" smtClean="0"/>
              <a:t>6/05/2023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77B8F5B-A644-A5C1-E267-21B82F8F5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2D17DB2-0EA0-C9AD-C63E-C99BC9419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2836-4FBD-4F8C-AD24-4901274E6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2911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BD5E41-AAA8-B59E-3CF4-5646D3410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796E24-B50E-E404-85CE-5D0D12C2B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330489C-4E64-E019-E9E8-0B22C088F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AB838E-B503-8520-5541-CEFE6CD77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185D-866A-4695-ACAC-E24E8C2896F9}" type="datetimeFigureOut">
              <a:rPr lang="es-CO" smtClean="0"/>
              <a:t>6/05/2023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5D10FFC-3CE1-8559-7E06-250ABF61C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2E08D4-198D-5767-4289-C62A89A86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2836-4FBD-4F8C-AD24-4901274E6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7304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771011-C348-DA5E-342B-254B748AF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C0D3087-0626-B41C-F144-39F47CB738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9791760-E5D5-CACC-FC81-0FC40FB34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0D2927-9618-DFE5-8239-3D61C4466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185D-866A-4695-ACAC-E24E8C2896F9}" type="datetimeFigureOut">
              <a:rPr lang="es-CO" smtClean="0"/>
              <a:t>6/05/2023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2925D5-DF83-5208-C7AA-7F094156D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AFC5DE9-302E-CCF0-5399-D09F6D00A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2836-4FBD-4F8C-AD24-4901274E6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262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1B2501D-4672-1090-9922-2C0EFC8C3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3655CA-227F-BBD9-C099-0E8846F1E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535A45-E167-802F-AC69-930B2ED5D1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6185D-866A-4695-ACAC-E24E8C2896F9}" type="datetimeFigureOut">
              <a:rPr lang="es-CO" smtClean="0"/>
              <a:t>6/05/2023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8F6898-EB91-88AA-DDE5-1ADE573277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49F5F7-97B2-B451-F853-0688DFBD92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B2836-4FBD-4F8C-AD24-4901274E6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9217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8FD42991-ECE7-AB75-1EEC-6D494D95AD96}"/>
              </a:ext>
            </a:extLst>
          </p:cNvPr>
          <p:cNvSpPr/>
          <p:nvPr/>
        </p:nvSpPr>
        <p:spPr>
          <a:xfrm>
            <a:off x="5477727" y="2982267"/>
            <a:ext cx="1564452" cy="91793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Enfermedad cardiaca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55B0088-5166-337C-E9BE-E925F4E776C3}"/>
              </a:ext>
            </a:extLst>
          </p:cNvPr>
          <p:cNvSpPr/>
          <p:nvPr/>
        </p:nvSpPr>
        <p:spPr>
          <a:xfrm>
            <a:off x="1608323" y="1738068"/>
            <a:ext cx="743176" cy="482873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Sexo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40EFA160-79E0-E428-FD7D-4B63FCEC9824}"/>
              </a:ext>
            </a:extLst>
          </p:cNvPr>
          <p:cNvSpPr/>
          <p:nvPr/>
        </p:nvSpPr>
        <p:spPr>
          <a:xfrm>
            <a:off x="1608323" y="3060694"/>
            <a:ext cx="743176" cy="482873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Edad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D522E5F1-FD20-497A-16C9-75D2323FA57B}"/>
              </a:ext>
            </a:extLst>
          </p:cNvPr>
          <p:cNvCxnSpPr>
            <a:cxnSpLocks/>
            <a:stCxn id="6" idx="6"/>
            <a:endCxn id="47" idx="2"/>
          </p:cNvCxnSpPr>
          <p:nvPr/>
        </p:nvCxnSpPr>
        <p:spPr>
          <a:xfrm>
            <a:off x="2351499" y="1979505"/>
            <a:ext cx="1496187" cy="726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Elipse 25">
            <a:extLst>
              <a:ext uri="{FF2B5EF4-FFF2-40B4-BE49-F238E27FC236}">
                <a16:creationId xmlns:a16="http://schemas.microsoft.com/office/drawing/2014/main" id="{21139C1B-8E87-7263-8CCE-DEE6CA09C558}"/>
              </a:ext>
            </a:extLst>
          </p:cNvPr>
          <p:cNvSpPr/>
          <p:nvPr/>
        </p:nvSpPr>
        <p:spPr>
          <a:xfrm>
            <a:off x="4058005" y="3596640"/>
            <a:ext cx="881498" cy="580085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Presión arterial</a:t>
            </a: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3856D80F-B75E-E773-C219-B6ECECFE52B8}"/>
              </a:ext>
            </a:extLst>
          </p:cNvPr>
          <p:cNvSpPr/>
          <p:nvPr/>
        </p:nvSpPr>
        <p:spPr>
          <a:xfrm>
            <a:off x="3847686" y="2537332"/>
            <a:ext cx="1302136" cy="337055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Colesterol</a:t>
            </a:r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845B796A-C0A1-5406-E2CA-C155A5F3E04C}"/>
              </a:ext>
            </a:extLst>
          </p:cNvPr>
          <p:cNvCxnSpPr>
            <a:cxnSpLocks/>
            <a:stCxn id="47" idx="6"/>
            <a:endCxn id="5" idx="2"/>
          </p:cNvCxnSpPr>
          <p:nvPr/>
        </p:nvCxnSpPr>
        <p:spPr>
          <a:xfrm>
            <a:off x="5149822" y="2705860"/>
            <a:ext cx="327905" cy="735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DD27081F-E433-CC37-3479-A0AC7201AA66}"/>
              </a:ext>
            </a:extLst>
          </p:cNvPr>
          <p:cNvSpPr/>
          <p:nvPr/>
        </p:nvSpPr>
        <p:spPr>
          <a:xfrm>
            <a:off x="2648239" y="3433666"/>
            <a:ext cx="1202734" cy="395637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Nivel de azúcar</a:t>
            </a: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B12FAA51-DA66-3A28-4422-C8A15CB0EE35}"/>
              </a:ext>
            </a:extLst>
          </p:cNvPr>
          <p:cNvCxnSpPr>
            <a:cxnSpLocks/>
            <a:stCxn id="53" idx="6"/>
            <a:endCxn id="26" idx="2"/>
          </p:cNvCxnSpPr>
          <p:nvPr/>
        </p:nvCxnSpPr>
        <p:spPr>
          <a:xfrm>
            <a:off x="3850973" y="3631485"/>
            <a:ext cx="207032" cy="255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Elipse 59">
            <a:extLst>
              <a:ext uri="{FF2B5EF4-FFF2-40B4-BE49-F238E27FC236}">
                <a16:creationId xmlns:a16="http://schemas.microsoft.com/office/drawing/2014/main" id="{F27EA6D8-4DEE-0775-C5A4-734A6E0B4FD7}"/>
              </a:ext>
            </a:extLst>
          </p:cNvPr>
          <p:cNvSpPr/>
          <p:nvPr/>
        </p:nvSpPr>
        <p:spPr>
          <a:xfrm>
            <a:off x="8336280" y="4080195"/>
            <a:ext cx="1035930" cy="583273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Resultado ECG</a:t>
            </a:r>
          </a:p>
        </p:txBody>
      </p:sp>
      <p:sp>
        <p:nvSpPr>
          <p:cNvPr id="118" name="Elipse 117">
            <a:extLst>
              <a:ext uri="{FF2B5EF4-FFF2-40B4-BE49-F238E27FC236}">
                <a16:creationId xmlns:a16="http://schemas.microsoft.com/office/drawing/2014/main" id="{A4B9C479-413E-7591-9BE8-F49A2E6E63D6}"/>
              </a:ext>
            </a:extLst>
          </p:cNvPr>
          <p:cNvSpPr/>
          <p:nvPr/>
        </p:nvSpPr>
        <p:spPr>
          <a:xfrm>
            <a:off x="10052561" y="3607753"/>
            <a:ext cx="1564451" cy="506777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Depresión del ST </a:t>
            </a:r>
          </a:p>
        </p:txBody>
      </p:sp>
      <p:cxnSp>
        <p:nvCxnSpPr>
          <p:cNvPr id="121" name="Conector recto de flecha 120">
            <a:extLst>
              <a:ext uri="{FF2B5EF4-FFF2-40B4-BE49-F238E27FC236}">
                <a16:creationId xmlns:a16="http://schemas.microsoft.com/office/drawing/2014/main" id="{ED0551CB-669D-4343-2791-A3C9CB62DB7C}"/>
              </a:ext>
            </a:extLst>
          </p:cNvPr>
          <p:cNvCxnSpPr>
            <a:cxnSpLocks/>
            <a:stCxn id="60" idx="6"/>
            <a:endCxn id="118" idx="2"/>
          </p:cNvCxnSpPr>
          <p:nvPr/>
        </p:nvCxnSpPr>
        <p:spPr>
          <a:xfrm flipV="1">
            <a:off x="9372210" y="3861142"/>
            <a:ext cx="680351" cy="510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1" name="Conector recto de flecha 130">
            <a:extLst>
              <a:ext uri="{FF2B5EF4-FFF2-40B4-BE49-F238E27FC236}">
                <a16:creationId xmlns:a16="http://schemas.microsoft.com/office/drawing/2014/main" id="{A822CD60-3C6E-D909-CA99-3120790C0E5F}"/>
              </a:ext>
            </a:extLst>
          </p:cNvPr>
          <p:cNvCxnSpPr>
            <a:cxnSpLocks/>
            <a:stCxn id="286" idx="6"/>
            <a:endCxn id="26" idx="2"/>
          </p:cNvCxnSpPr>
          <p:nvPr/>
        </p:nvCxnSpPr>
        <p:spPr>
          <a:xfrm flipV="1">
            <a:off x="2351499" y="3886683"/>
            <a:ext cx="1706506" cy="654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5" name="Elipse 134">
            <a:extLst>
              <a:ext uri="{FF2B5EF4-FFF2-40B4-BE49-F238E27FC236}">
                <a16:creationId xmlns:a16="http://schemas.microsoft.com/office/drawing/2014/main" id="{00B8ECCF-775B-19FD-D0FB-378CFDABBB91}"/>
              </a:ext>
            </a:extLst>
          </p:cNvPr>
          <p:cNvSpPr/>
          <p:nvPr/>
        </p:nvSpPr>
        <p:spPr>
          <a:xfrm>
            <a:off x="10153136" y="4572687"/>
            <a:ext cx="1564451" cy="506777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Pendiente del ST </a:t>
            </a:r>
          </a:p>
        </p:txBody>
      </p:sp>
      <p:cxnSp>
        <p:nvCxnSpPr>
          <p:cNvPr id="139" name="Conector recto de flecha 138">
            <a:extLst>
              <a:ext uri="{FF2B5EF4-FFF2-40B4-BE49-F238E27FC236}">
                <a16:creationId xmlns:a16="http://schemas.microsoft.com/office/drawing/2014/main" id="{B340BA60-2E4B-777D-5551-13AA2ADC6D1C}"/>
              </a:ext>
            </a:extLst>
          </p:cNvPr>
          <p:cNvCxnSpPr>
            <a:cxnSpLocks/>
            <a:stCxn id="60" idx="6"/>
            <a:endCxn id="135" idx="2"/>
          </p:cNvCxnSpPr>
          <p:nvPr/>
        </p:nvCxnSpPr>
        <p:spPr>
          <a:xfrm>
            <a:off x="9372210" y="4371832"/>
            <a:ext cx="780926" cy="454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3" name="Conector recto de flecha 162">
            <a:extLst>
              <a:ext uri="{FF2B5EF4-FFF2-40B4-BE49-F238E27FC236}">
                <a16:creationId xmlns:a16="http://schemas.microsoft.com/office/drawing/2014/main" id="{5EC992EA-7294-1997-67C8-708C73AF2242}"/>
              </a:ext>
            </a:extLst>
          </p:cNvPr>
          <p:cNvCxnSpPr>
            <a:cxnSpLocks/>
            <a:stCxn id="7" idx="6"/>
            <a:endCxn id="47" idx="2"/>
          </p:cNvCxnSpPr>
          <p:nvPr/>
        </p:nvCxnSpPr>
        <p:spPr>
          <a:xfrm flipV="1">
            <a:off x="2351499" y="2705860"/>
            <a:ext cx="1496187" cy="596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8" name="Conector recto de flecha 277">
            <a:extLst>
              <a:ext uri="{FF2B5EF4-FFF2-40B4-BE49-F238E27FC236}">
                <a16:creationId xmlns:a16="http://schemas.microsoft.com/office/drawing/2014/main" id="{75F8F8E8-5149-4485-D4BE-AF8D962DC82B}"/>
              </a:ext>
            </a:extLst>
          </p:cNvPr>
          <p:cNvCxnSpPr>
            <a:cxnSpLocks/>
            <a:stCxn id="26" idx="7"/>
            <a:endCxn id="5" idx="2"/>
          </p:cNvCxnSpPr>
          <p:nvPr/>
        </p:nvCxnSpPr>
        <p:spPr>
          <a:xfrm flipV="1">
            <a:off x="4810411" y="3441236"/>
            <a:ext cx="667316" cy="240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3" name="Conector recto de flecha 282">
            <a:extLst>
              <a:ext uri="{FF2B5EF4-FFF2-40B4-BE49-F238E27FC236}">
                <a16:creationId xmlns:a16="http://schemas.microsoft.com/office/drawing/2014/main" id="{F5B03AC2-D57C-6B97-021C-565F734B755B}"/>
              </a:ext>
            </a:extLst>
          </p:cNvPr>
          <p:cNvCxnSpPr>
            <a:cxnSpLocks/>
            <a:stCxn id="5" idx="6"/>
            <a:endCxn id="340" idx="2"/>
          </p:cNvCxnSpPr>
          <p:nvPr/>
        </p:nvCxnSpPr>
        <p:spPr>
          <a:xfrm flipV="1">
            <a:off x="7042179" y="1484680"/>
            <a:ext cx="1139339" cy="1956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6" name="Elipse 285">
            <a:extLst>
              <a:ext uri="{FF2B5EF4-FFF2-40B4-BE49-F238E27FC236}">
                <a16:creationId xmlns:a16="http://schemas.microsoft.com/office/drawing/2014/main" id="{A377363B-3726-AF0A-CA6D-D8F744CDE5DE}"/>
              </a:ext>
            </a:extLst>
          </p:cNvPr>
          <p:cNvSpPr/>
          <p:nvPr/>
        </p:nvSpPr>
        <p:spPr>
          <a:xfrm>
            <a:off x="1608323" y="4299807"/>
            <a:ext cx="743176" cy="482873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Talasemia</a:t>
            </a:r>
          </a:p>
        </p:txBody>
      </p:sp>
      <p:cxnSp>
        <p:nvCxnSpPr>
          <p:cNvPr id="2" name="Conector recto de flecha 1">
            <a:extLst>
              <a:ext uri="{FF2B5EF4-FFF2-40B4-BE49-F238E27FC236}">
                <a16:creationId xmlns:a16="http://schemas.microsoft.com/office/drawing/2014/main" id="{12100BE7-27F8-7764-A9F2-730B88DB1F90}"/>
              </a:ext>
            </a:extLst>
          </p:cNvPr>
          <p:cNvCxnSpPr>
            <a:cxnSpLocks/>
            <a:stCxn id="7" idx="6"/>
            <a:endCxn id="53" idx="2"/>
          </p:cNvCxnSpPr>
          <p:nvPr/>
        </p:nvCxnSpPr>
        <p:spPr>
          <a:xfrm>
            <a:off x="2351499" y="3302131"/>
            <a:ext cx="296740" cy="32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D670548D-7892-9B6D-3BDC-E3EFC1578206}"/>
              </a:ext>
            </a:extLst>
          </p:cNvPr>
          <p:cNvCxnSpPr>
            <a:cxnSpLocks/>
            <a:stCxn id="5" idx="6"/>
            <a:endCxn id="65" idx="2"/>
          </p:cNvCxnSpPr>
          <p:nvPr/>
        </p:nvCxnSpPr>
        <p:spPr>
          <a:xfrm flipV="1">
            <a:off x="7042179" y="2470074"/>
            <a:ext cx="1530738" cy="971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Elipse 64">
            <a:extLst>
              <a:ext uri="{FF2B5EF4-FFF2-40B4-BE49-F238E27FC236}">
                <a16:creationId xmlns:a16="http://schemas.microsoft.com/office/drawing/2014/main" id="{72B5DEC1-62C8-6041-19AA-767267A015B0}"/>
              </a:ext>
            </a:extLst>
          </p:cNvPr>
          <p:cNvSpPr/>
          <p:nvPr/>
        </p:nvSpPr>
        <p:spPr>
          <a:xfrm>
            <a:off x="8572917" y="2216685"/>
            <a:ext cx="782226" cy="506777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FCM</a:t>
            </a:r>
          </a:p>
        </p:txBody>
      </p:sp>
      <p:cxnSp>
        <p:nvCxnSpPr>
          <p:cNvPr id="114" name="Conector recto de flecha 113">
            <a:extLst>
              <a:ext uri="{FF2B5EF4-FFF2-40B4-BE49-F238E27FC236}">
                <a16:creationId xmlns:a16="http://schemas.microsoft.com/office/drawing/2014/main" id="{95C4C039-991B-9B13-2BB9-B089E3CE937C}"/>
              </a:ext>
            </a:extLst>
          </p:cNvPr>
          <p:cNvCxnSpPr>
            <a:cxnSpLocks/>
            <a:stCxn id="5" idx="6"/>
            <a:endCxn id="115" idx="2"/>
          </p:cNvCxnSpPr>
          <p:nvPr/>
        </p:nvCxnSpPr>
        <p:spPr>
          <a:xfrm flipV="1">
            <a:off x="7042179" y="3411939"/>
            <a:ext cx="912569" cy="29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Elipse 114">
            <a:extLst>
              <a:ext uri="{FF2B5EF4-FFF2-40B4-BE49-F238E27FC236}">
                <a16:creationId xmlns:a16="http://schemas.microsoft.com/office/drawing/2014/main" id="{9FC27103-2DF8-DDFD-155F-C3364DD304CA}"/>
              </a:ext>
            </a:extLst>
          </p:cNvPr>
          <p:cNvSpPr/>
          <p:nvPr/>
        </p:nvSpPr>
        <p:spPr>
          <a:xfrm>
            <a:off x="7954748" y="3162357"/>
            <a:ext cx="907121" cy="499163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Angina inducida</a:t>
            </a:r>
          </a:p>
        </p:txBody>
      </p:sp>
      <p:cxnSp>
        <p:nvCxnSpPr>
          <p:cNvPr id="134" name="Conector recto de flecha 133">
            <a:extLst>
              <a:ext uri="{FF2B5EF4-FFF2-40B4-BE49-F238E27FC236}">
                <a16:creationId xmlns:a16="http://schemas.microsoft.com/office/drawing/2014/main" id="{8FD0F30E-55B5-8262-9C07-1D715E4C11E9}"/>
              </a:ext>
            </a:extLst>
          </p:cNvPr>
          <p:cNvCxnSpPr>
            <a:cxnSpLocks/>
            <a:stCxn id="115" idx="6"/>
            <a:endCxn id="296" idx="2"/>
          </p:cNvCxnSpPr>
          <p:nvPr/>
        </p:nvCxnSpPr>
        <p:spPr>
          <a:xfrm flipV="1">
            <a:off x="8861869" y="3401829"/>
            <a:ext cx="227103" cy="1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6" name="Elipse 295">
            <a:extLst>
              <a:ext uri="{FF2B5EF4-FFF2-40B4-BE49-F238E27FC236}">
                <a16:creationId xmlns:a16="http://schemas.microsoft.com/office/drawing/2014/main" id="{BA2B3383-E5FC-E91A-0CFF-F398EA9943C0}"/>
              </a:ext>
            </a:extLst>
          </p:cNvPr>
          <p:cNvSpPr/>
          <p:nvPr/>
        </p:nvSpPr>
        <p:spPr>
          <a:xfrm>
            <a:off x="9088972" y="3152247"/>
            <a:ext cx="782226" cy="499163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Tipo de dolor</a:t>
            </a:r>
          </a:p>
        </p:txBody>
      </p:sp>
      <p:sp>
        <p:nvSpPr>
          <p:cNvPr id="340" name="Elipse 339">
            <a:extLst>
              <a:ext uri="{FF2B5EF4-FFF2-40B4-BE49-F238E27FC236}">
                <a16:creationId xmlns:a16="http://schemas.microsoft.com/office/drawing/2014/main" id="{2D2CB945-0322-370C-583C-8BD82C38D516}"/>
              </a:ext>
            </a:extLst>
          </p:cNvPr>
          <p:cNvSpPr/>
          <p:nvPr/>
        </p:nvSpPr>
        <p:spPr>
          <a:xfrm>
            <a:off x="8181518" y="1231291"/>
            <a:ext cx="1564451" cy="506777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Numero de vasos coloreados</a:t>
            </a:r>
          </a:p>
        </p:txBody>
      </p:sp>
      <p:cxnSp>
        <p:nvCxnSpPr>
          <p:cNvPr id="385" name="Conector recto de flecha 384">
            <a:extLst>
              <a:ext uri="{FF2B5EF4-FFF2-40B4-BE49-F238E27FC236}">
                <a16:creationId xmlns:a16="http://schemas.microsoft.com/office/drawing/2014/main" id="{F74305CB-E633-1C1A-C7F6-10A904F95E14}"/>
              </a:ext>
            </a:extLst>
          </p:cNvPr>
          <p:cNvCxnSpPr>
            <a:cxnSpLocks/>
            <a:stCxn id="5" idx="6"/>
            <a:endCxn id="60" idx="2"/>
          </p:cNvCxnSpPr>
          <p:nvPr/>
        </p:nvCxnSpPr>
        <p:spPr>
          <a:xfrm>
            <a:off x="7042179" y="3441236"/>
            <a:ext cx="1294101" cy="930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CA8DEF86-9FE9-C8F2-4BC7-7B0BF2771023}"/>
              </a:ext>
            </a:extLst>
          </p:cNvPr>
          <p:cNvCxnSpPr>
            <a:cxnSpLocks/>
            <a:stCxn id="296" idx="6"/>
            <a:endCxn id="118" idx="2"/>
          </p:cNvCxnSpPr>
          <p:nvPr/>
        </p:nvCxnSpPr>
        <p:spPr>
          <a:xfrm>
            <a:off x="9871198" y="3401829"/>
            <a:ext cx="181363" cy="459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566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8FD42991-ECE7-AB75-1EEC-6D494D95AD96}"/>
              </a:ext>
            </a:extLst>
          </p:cNvPr>
          <p:cNvSpPr/>
          <p:nvPr/>
        </p:nvSpPr>
        <p:spPr>
          <a:xfrm>
            <a:off x="3404448" y="2505773"/>
            <a:ext cx="1352179" cy="67267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200" b="1" dirty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Enfermedad cardiaca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55B0088-5166-337C-E9BE-E925F4E776C3}"/>
              </a:ext>
            </a:extLst>
          </p:cNvPr>
          <p:cNvSpPr/>
          <p:nvPr/>
        </p:nvSpPr>
        <p:spPr>
          <a:xfrm>
            <a:off x="9534495" y="3319942"/>
            <a:ext cx="743176" cy="48287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Sexo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40EFA160-79E0-E428-FD7D-4B63FCEC9824}"/>
              </a:ext>
            </a:extLst>
          </p:cNvPr>
          <p:cNvSpPr/>
          <p:nvPr/>
        </p:nvSpPr>
        <p:spPr>
          <a:xfrm>
            <a:off x="9714416" y="4203724"/>
            <a:ext cx="743176" cy="48287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Edad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D522E5F1-FD20-497A-16C9-75D2323FA57B}"/>
              </a:ext>
            </a:extLst>
          </p:cNvPr>
          <p:cNvCxnSpPr>
            <a:cxnSpLocks/>
            <a:stCxn id="6" idx="6"/>
            <a:endCxn id="47" idx="2"/>
          </p:cNvCxnSpPr>
          <p:nvPr/>
        </p:nvCxnSpPr>
        <p:spPr>
          <a:xfrm flipV="1">
            <a:off x="10277671" y="3524924"/>
            <a:ext cx="759644" cy="36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6" name="Elipse 25">
            <a:extLst>
              <a:ext uri="{FF2B5EF4-FFF2-40B4-BE49-F238E27FC236}">
                <a16:creationId xmlns:a16="http://schemas.microsoft.com/office/drawing/2014/main" id="{21139C1B-8E87-7263-8CCE-DEE6CA09C558}"/>
              </a:ext>
            </a:extLst>
          </p:cNvPr>
          <p:cNvSpPr/>
          <p:nvPr/>
        </p:nvSpPr>
        <p:spPr>
          <a:xfrm>
            <a:off x="7246935" y="3738221"/>
            <a:ext cx="881498" cy="5800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Presión arterial</a:t>
            </a: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3856D80F-B75E-E773-C219-B6ECECFE52B8}"/>
              </a:ext>
            </a:extLst>
          </p:cNvPr>
          <p:cNvSpPr/>
          <p:nvPr/>
        </p:nvSpPr>
        <p:spPr>
          <a:xfrm>
            <a:off x="11037315" y="3319942"/>
            <a:ext cx="1073405" cy="4099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Colesterol</a:t>
            </a:r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DD27081F-E433-CC37-3479-A0AC7201AA66}"/>
              </a:ext>
            </a:extLst>
          </p:cNvPr>
          <p:cNvSpPr/>
          <p:nvPr/>
        </p:nvSpPr>
        <p:spPr>
          <a:xfrm>
            <a:off x="278980" y="2742923"/>
            <a:ext cx="838168" cy="56817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Nivel de azúcar</a:t>
            </a:r>
          </a:p>
        </p:txBody>
      </p:sp>
      <p:sp>
        <p:nvSpPr>
          <p:cNvPr id="118" name="Elipse 117">
            <a:extLst>
              <a:ext uri="{FF2B5EF4-FFF2-40B4-BE49-F238E27FC236}">
                <a16:creationId xmlns:a16="http://schemas.microsoft.com/office/drawing/2014/main" id="{A4B9C479-413E-7591-9BE8-F49A2E6E63D6}"/>
              </a:ext>
            </a:extLst>
          </p:cNvPr>
          <p:cNvSpPr/>
          <p:nvPr/>
        </p:nvSpPr>
        <p:spPr>
          <a:xfrm>
            <a:off x="6961003" y="2634950"/>
            <a:ext cx="1097822" cy="63960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Depresión del ST </a:t>
            </a:r>
          </a:p>
        </p:txBody>
      </p:sp>
      <p:cxnSp>
        <p:nvCxnSpPr>
          <p:cNvPr id="121" name="Conector recto de flecha 120">
            <a:extLst>
              <a:ext uri="{FF2B5EF4-FFF2-40B4-BE49-F238E27FC236}">
                <a16:creationId xmlns:a16="http://schemas.microsoft.com/office/drawing/2014/main" id="{ED0551CB-669D-4343-2791-A3C9CB62DB7C}"/>
              </a:ext>
            </a:extLst>
          </p:cNvPr>
          <p:cNvCxnSpPr>
            <a:cxnSpLocks/>
            <a:stCxn id="58" idx="6"/>
            <a:endCxn id="118" idx="2"/>
          </p:cNvCxnSpPr>
          <p:nvPr/>
        </p:nvCxnSpPr>
        <p:spPr>
          <a:xfrm>
            <a:off x="5823277" y="2643924"/>
            <a:ext cx="1137726" cy="310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Conector recto de flecha 130">
            <a:extLst>
              <a:ext uri="{FF2B5EF4-FFF2-40B4-BE49-F238E27FC236}">
                <a16:creationId xmlns:a16="http://schemas.microsoft.com/office/drawing/2014/main" id="{A822CD60-3C6E-D909-CA99-3120790C0E5F}"/>
              </a:ext>
            </a:extLst>
          </p:cNvPr>
          <p:cNvCxnSpPr>
            <a:cxnSpLocks/>
            <a:stCxn id="286" idx="6"/>
            <a:endCxn id="26" idx="2"/>
          </p:cNvCxnSpPr>
          <p:nvPr/>
        </p:nvCxnSpPr>
        <p:spPr>
          <a:xfrm>
            <a:off x="6768480" y="3763542"/>
            <a:ext cx="478455" cy="264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Elipse 134">
            <a:extLst>
              <a:ext uri="{FF2B5EF4-FFF2-40B4-BE49-F238E27FC236}">
                <a16:creationId xmlns:a16="http://schemas.microsoft.com/office/drawing/2014/main" id="{00B8ECCF-775B-19FD-D0FB-378CFDABBB91}"/>
              </a:ext>
            </a:extLst>
          </p:cNvPr>
          <p:cNvSpPr/>
          <p:nvPr/>
        </p:nvSpPr>
        <p:spPr>
          <a:xfrm>
            <a:off x="8866694" y="2535467"/>
            <a:ext cx="1031042" cy="63960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Pendiente del ST </a:t>
            </a:r>
          </a:p>
        </p:txBody>
      </p:sp>
      <p:cxnSp>
        <p:nvCxnSpPr>
          <p:cNvPr id="139" name="Conector recto de flecha 138">
            <a:extLst>
              <a:ext uri="{FF2B5EF4-FFF2-40B4-BE49-F238E27FC236}">
                <a16:creationId xmlns:a16="http://schemas.microsoft.com/office/drawing/2014/main" id="{B340BA60-2E4B-777D-5551-13AA2ADC6D1C}"/>
              </a:ext>
            </a:extLst>
          </p:cNvPr>
          <p:cNvCxnSpPr>
            <a:cxnSpLocks/>
            <a:stCxn id="118" idx="6"/>
            <a:endCxn id="135" idx="2"/>
          </p:cNvCxnSpPr>
          <p:nvPr/>
        </p:nvCxnSpPr>
        <p:spPr>
          <a:xfrm flipV="1">
            <a:off x="8058825" y="2855270"/>
            <a:ext cx="807869" cy="99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3" name="Conector recto de flecha 162">
            <a:extLst>
              <a:ext uri="{FF2B5EF4-FFF2-40B4-BE49-F238E27FC236}">
                <a16:creationId xmlns:a16="http://schemas.microsoft.com/office/drawing/2014/main" id="{5EC992EA-7294-1997-67C8-708C73AF2242}"/>
              </a:ext>
            </a:extLst>
          </p:cNvPr>
          <p:cNvCxnSpPr>
            <a:cxnSpLocks/>
            <a:stCxn id="7" idx="6"/>
            <a:endCxn id="47" idx="2"/>
          </p:cNvCxnSpPr>
          <p:nvPr/>
        </p:nvCxnSpPr>
        <p:spPr>
          <a:xfrm flipV="1">
            <a:off x="10457592" y="3524924"/>
            <a:ext cx="579723" cy="92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3" name="Conector recto de flecha 282">
            <a:extLst>
              <a:ext uri="{FF2B5EF4-FFF2-40B4-BE49-F238E27FC236}">
                <a16:creationId xmlns:a16="http://schemas.microsoft.com/office/drawing/2014/main" id="{F5B03AC2-D57C-6B97-021C-565F734B755B}"/>
              </a:ext>
            </a:extLst>
          </p:cNvPr>
          <p:cNvCxnSpPr>
            <a:cxnSpLocks/>
            <a:stCxn id="340" idx="6"/>
            <a:endCxn id="5" idx="2"/>
          </p:cNvCxnSpPr>
          <p:nvPr/>
        </p:nvCxnSpPr>
        <p:spPr>
          <a:xfrm flipV="1">
            <a:off x="3296779" y="2842110"/>
            <a:ext cx="107669" cy="9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86" name="Elipse 285">
            <a:extLst>
              <a:ext uri="{FF2B5EF4-FFF2-40B4-BE49-F238E27FC236}">
                <a16:creationId xmlns:a16="http://schemas.microsoft.com/office/drawing/2014/main" id="{A377363B-3726-AF0A-CA6D-D8F744CDE5DE}"/>
              </a:ext>
            </a:extLst>
          </p:cNvPr>
          <p:cNvSpPr/>
          <p:nvPr/>
        </p:nvSpPr>
        <p:spPr>
          <a:xfrm>
            <a:off x="5715608" y="3522105"/>
            <a:ext cx="1052872" cy="48287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Talasemia</a:t>
            </a:r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72B5DEC1-62C8-6041-19AA-767267A015B0}"/>
              </a:ext>
            </a:extLst>
          </p:cNvPr>
          <p:cNvSpPr/>
          <p:nvPr/>
        </p:nvSpPr>
        <p:spPr>
          <a:xfrm>
            <a:off x="7703325" y="127890"/>
            <a:ext cx="782226" cy="50677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FCM</a:t>
            </a:r>
          </a:p>
        </p:txBody>
      </p:sp>
      <p:cxnSp>
        <p:nvCxnSpPr>
          <p:cNvPr id="114" name="Conector recto de flecha 113">
            <a:extLst>
              <a:ext uri="{FF2B5EF4-FFF2-40B4-BE49-F238E27FC236}">
                <a16:creationId xmlns:a16="http://schemas.microsoft.com/office/drawing/2014/main" id="{95C4C039-991B-9B13-2BB9-B089E3CE937C}"/>
              </a:ext>
            </a:extLst>
          </p:cNvPr>
          <p:cNvCxnSpPr>
            <a:cxnSpLocks/>
            <a:stCxn id="5" idx="6"/>
            <a:endCxn id="286" idx="2"/>
          </p:cNvCxnSpPr>
          <p:nvPr/>
        </p:nvCxnSpPr>
        <p:spPr>
          <a:xfrm>
            <a:off x="4756627" y="2842110"/>
            <a:ext cx="958981" cy="921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4" name="Conector recto de flecha 133">
            <a:extLst>
              <a:ext uri="{FF2B5EF4-FFF2-40B4-BE49-F238E27FC236}">
                <a16:creationId xmlns:a16="http://schemas.microsoft.com/office/drawing/2014/main" id="{8FD0F30E-55B5-8262-9C07-1D715E4C11E9}"/>
              </a:ext>
            </a:extLst>
          </p:cNvPr>
          <p:cNvCxnSpPr>
            <a:cxnSpLocks/>
            <a:stCxn id="58" idx="6"/>
            <a:endCxn id="296" idx="2"/>
          </p:cNvCxnSpPr>
          <p:nvPr/>
        </p:nvCxnSpPr>
        <p:spPr>
          <a:xfrm flipV="1">
            <a:off x="5823277" y="2079410"/>
            <a:ext cx="1097822" cy="564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96" name="Elipse 295">
            <a:extLst>
              <a:ext uri="{FF2B5EF4-FFF2-40B4-BE49-F238E27FC236}">
                <a16:creationId xmlns:a16="http://schemas.microsoft.com/office/drawing/2014/main" id="{BA2B3383-E5FC-E91A-0CFF-F398EA9943C0}"/>
              </a:ext>
            </a:extLst>
          </p:cNvPr>
          <p:cNvSpPr/>
          <p:nvPr/>
        </p:nvSpPr>
        <p:spPr>
          <a:xfrm>
            <a:off x="6921099" y="1829828"/>
            <a:ext cx="782226" cy="4991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Tipo de dolor</a:t>
            </a:r>
          </a:p>
        </p:txBody>
      </p:sp>
      <p:sp>
        <p:nvSpPr>
          <p:cNvPr id="340" name="Elipse 339">
            <a:extLst>
              <a:ext uri="{FF2B5EF4-FFF2-40B4-BE49-F238E27FC236}">
                <a16:creationId xmlns:a16="http://schemas.microsoft.com/office/drawing/2014/main" id="{2D2CB945-0322-370C-583C-8BD82C38D516}"/>
              </a:ext>
            </a:extLst>
          </p:cNvPr>
          <p:cNvSpPr/>
          <p:nvPr/>
        </p:nvSpPr>
        <p:spPr>
          <a:xfrm>
            <a:off x="2214970" y="2505773"/>
            <a:ext cx="1081809" cy="69264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Numero de vasos coloreados</a:t>
            </a:r>
          </a:p>
        </p:txBody>
      </p:sp>
      <p:cxnSp>
        <p:nvCxnSpPr>
          <p:cNvPr id="385" name="Conector recto de flecha 384">
            <a:extLst>
              <a:ext uri="{FF2B5EF4-FFF2-40B4-BE49-F238E27FC236}">
                <a16:creationId xmlns:a16="http://schemas.microsoft.com/office/drawing/2014/main" id="{F74305CB-E633-1C1A-C7F6-10A904F95E14}"/>
              </a:ext>
            </a:extLst>
          </p:cNvPr>
          <p:cNvCxnSpPr>
            <a:cxnSpLocks/>
            <a:stCxn id="5" idx="6"/>
            <a:endCxn id="58" idx="2"/>
          </p:cNvCxnSpPr>
          <p:nvPr/>
        </p:nvCxnSpPr>
        <p:spPr>
          <a:xfrm flipV="1">
            <a:off x="4756627" y="2643924"/>
            <a:ext cx="159529" cy="198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70C03EED-7EFC-2378-521C-0B91093E7E5A}"/>
              </a:ext>
            </a:extLst>
          </p:cNvPr>
          <p:cNvCxnSpPr>
            <a:cxnSpLocks/>
            <a:stCxn id="53" idx="6"/>
            <a:endCxn id="65" idx="2"/>
          </p:cNvCxnSpPr>
          <p:nvPr/>
        </p:nvCxnSpPr>
        <p:spPr>
          <a:xfrm flipV="1">
            <a:off x="1117148" y="381279"/>
            <a:ext cx="6586177" cy="2645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D0F942C4-F8A3-76C0-B2B7-D8463D6722F3}"/>
              </a:ext>
            </a:extLst>
          </p:cNvPr>
          <p:cNvCxnSpPr>
            <a:cxnSpLocks/>
            <a:stCxn id="53" idx="6"/>
            <a:endCxn id="340" idx="2"/>
          </p:cNvCxnSpPr>
          <p:nvPr/>
        </p:nvCxnSpPr>
        <p:spPr>
          <a:xfrm flipV="1">
            <a:off x="1117148" y="2852095"/>
            <a:ext cx="1097822" cy="174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954C9BB4-89A1-6B6D-1359-888AFFF8949A}"/>
              </a:ext>
            </a:extLst>
          </p:cNvPr>
          <p:cNvCxnSpPr>
            <a:cxnSpLocks/>
            <a:stCxn id="53" idx="6"/>
            <a:endCxn id="286" idx="2"/>
          </p:cNvCxnSpPr>
          <p:nvPr/>
        </p:nvCxnSpPr>
        <p:spPr>
          <a:xfrm>
            <a:off x="1117148" y="3027009"/>
            <a:ext cx="4598460" cy="736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A1C3A008-AEF4-4A76-F6F5-EDB9B9D1B958}"/>
              </a:ext>
            </a:extLst>
          </p:cNvPr>
          <p:cNvSpPr/>
          <p:nvPr/>
        </p:nvSpPr>
        <p:spPr>
          <a:xfrm>
            <a:off x="4286372" y="4004599"/>
            <a:ext cx="1035930" cy="58327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Resultado ECG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0C05B9CC-7E3E-EB21-6D41-C40F26B46564}"/>
              </a:ext>
            </a:extLst>
          </p:cNvPr>
          <p:cNvCxnSpPr>
            <a:cxnSpLocks/>
            <a:stCxn id="22" idx="6"/>
            <a:endCxn id="26" idx="2"/>
          </p:cNvCxnSpPr>
          <p:nvPr/>
        </p:nvCxnSpPr>
        <p:spPr>
          <a:xfrm flipV="1">
            <a:off x="5322302" y="4028264"/>
            <a:ext cx="1924633" cy="267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13496BAF-2BCA-7E29-F292-9C881BA16C37}"/>
              </a:ext>
            </a:extLst>
          </p:cNvPr>
          <p:cNvCxnSpPr>
            <a:cxnSpLocks/>
            <a:stCxn id="22" idx="6"/>
            <a:endCxn id="286" idx="2"/>
          </p:cNvCxnSpPr>
          <p:nvPr/>
        </p:nvCxnSpPr>
        <p:spPr>
          <a:xfrm flipV="1">
            <a:off x="5322302" y="3763542"/>
            <a:ext cx="393306" cy="532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F1003219-DB25-BBA9-CEBF-4CD03CEF939A}"/>
              </a:ext>
            </a:extLst>
          </p:cNvPr>
          <p:cNvCxnSpPr>
            <a:cxnSpLocks/>
            <a:stCxn id="22" idx="6"/>
            <a:endCxn id="7" idx="2"/>
          </p:cNvCxnSpPr>
          <p:nvPr/>
        </p:nvCxnSpPr>
        <p:spPr>
          <a:xfrm>
            <a:off x="5322302" y="4296236"/>
            <a:ext cx="4392114" cy="148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BD53E1D9-BA8E-54B2-5A86-2233B3F882D5}"/>
              </a:ext>
            </a:extLst>
          </p:cNvPr>
          <p:cNvCxnSpPr>
            <a:cxnSpLocks/>
            <a:stCxn id="65" idx="6"/>
            <a:endCxn id="47" idx="2"/>
          </p:cNvCxnSpPr>
          <p:nvPr/>
        </p:nvCxnSpPr>
        <p:spPr>
          <a:xfrm>
            <a:off x="8485551" y="381279"/>
            <a:ext cx="2551764" cy="3143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8" name="Elipse 57">
            <a:extLst>
              <a:ext uri="{FF2B5EF4-FFF2-40B4-BE49-F238E27FC236}">
                <a16:creationId xmlns:a16="http://schemas.microsoft.com/office/drawing/2014/main" id="{5579A685-EDDC-4424-58B1-F0E1009BD338}"/>
              </a:ext>
            </a:extLst>
          </p:cNvPr>
          <p:cNvSpPr/>
          <p:nvPr/>
        </p:nvSpPr>
        <p:spPr>
          <a:xfrm>
            <a:off x="4916156" y="2394342"/>
            <a:ext cx="907121" cy="4991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Angina inducida</a:t>
            </a:r>
          </a:p>
        </p:txBody>
      </p: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4BBE3420-1758-45B2-9B9B-BB7F12814636}"/>
              </a:ext>
            </a:extLst>
          </p:cNvPr>
          <p:cNvCxnSpPr>
            <a:cxnSpLocks/>
            <a:stCxn id="58" idx="6"/>
            <a:endCxn id="65" idx="2"/>
          </p:cNvCxnSpPr>
          <p:nvPr/>
        </p:nvCxnSpPr>
        <p:spPr>
          <a:xfrm flipV="1">
            <a:off x="5823277" y="381279"/>
            <a:ext cx="1880048" cy="2262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75EE3147-D27E-2CDA-7BC9-D270E941D092}"/>
              </a:ext>
            </a:extLst>
          </p:cNvPr>
          <p:cNvCxnSpPr>
            <a:cxnSpLocks/>
            <a:stCxn id="58" idx="6"/>
            <a:endCxn id="286" idx="2"/>
          </p:cNvCxnSpPr>
          <p:nvPr/>
        </p:nvCxnSpPr>
        <p:spPr>
          <a:xfrm flipH="1">
            <a:off x="5715608" y="2643924"/>
            <a:ext cx="107669" cy="111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04A90908-C319-7B31-6247-4B4B0ED8D746}"/>
              </a:ext>
            </a:extLst>
          </p:cNvPr>
          <p:cNvCxnSpPr>
            <a:cxnSpLocks/>
            <a:stCxn id="118" idx="6"/>
            <a:endCxn id="65" idx="2"/>
          </p:cNvCxnSpPr>
          <p:nvPr/>
        </p:nvCxnSpPr>
        <p:spPr>
          <a:xfrm flipH="1" flipV="1">
            <a:off x="7703325" y="381279"/>
            <a:ext cx="355500" cy="2573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id="{92A58386-40A3-823D-E827-F5C7BA9D0A90}"/>
              </a:ext>
            </a:extLst>
          </p:cNvPr>
          <p:cNvCxnSpPr>
            <a:cxnSpLocks/>
            <a:stCxn id="135" idx="6"/>
            <a:endCxn id="47" idx="2"/>
          </p:cNvCxnSpPr>
          <p:nvPr/>
        </p:nvCxnSpPr>
        <p:spPr>
          <a:xfrm>
            <a:off x="9897736" y="2855270"/>
            <a:ext cx="1139579" cy="669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3" name="Conector recto de flecha 92">
            <a:extLst>
              <a:ext uri="{FF2B5EF4-FFF2-40B4-BE49-F238E27FC236}">
                <a16:creationId xmlns:a16="http://schemas.microsoft.com/office/drawing/2014/main" id="{7EBC14B5-E90C-9A09-2FB1-E42DFEB1FB83}"/>
              </a:ext>
            </a:extLst>
          </p:cNvPr>
          <p:cNvCxnSpPr>
            <a:cxnSpLocks/>
            <a:stCxn id="286" idx="6"/>
            <a:endCxn id="118" idx="2"/>
          </p:cNvCxnSpPr>
          <p:nvPr/>
        </p:nvCxnSpPr>
        <p:spPr>
          <a:xfrm flipV="1">
            <a:off x="6768480" y="2954754"/>
            <a:ext cx="192523" cy="808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6" name="Conector recto de flecha 95">
            <a:extLst>
              <a:ext uri="{FF2B5EF4-FFF2-40B4-BE49-F238E27FC236}">
                <a16:creationId xmlns:a16="http://schemas.microsoft.com/office/drawing/2014/main" id="{7AF61D10-E0DC-F6F6-68FC-A7483F864029}"/>
              </a:ext>
            </a:extLst>
          </p:cNvPr>
          <p:cNvCxnSpPr>
            <a:cxnSpLocks/>
            <a:stCxn id="286" idx="6"/>
            <a:endCxn id="26" idx="2"/>
          </p:cNvCxnSpPr>
          <p:nvPr/>
        </p:nvCxnSpPr>
        <p:spPr>
          <a:xfrm>
            <a:off x="6768480" y="3763542"/>
            <a:ext cx="478455" cy="264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9" name="Conector recto de flecha 98">
            <a:extLst>
              <a:ext uri="{FF2B5EF4-FFF2-40B4-BE49-F238E27FC236}">
                <a16:creationId xmlns:a16="http://schemas.microsoft.com/office/drawing/2014/main" id="{3CC20C88-E06A-3521-1248-5DAA692AEEE2}"/>
              </a:ext>
            </a:extLst>
          </p:cNvPr>
          <p:cNvCxnSpPr>
            <a:cxnSpLocks/>
            <a:stCxn id="286" idx="6"/>
            <a:endCxn id="6" idx="2"/>
          </p:cNvCxnSpPr>
          <p:nvPr/>
        </p:nvCxnSpPr>
        <p:spPr>
          <a:xfrm flipV="1">
            <a:off x="6768480" y="3561379"/>
            <a:ext cx="2766015" cy="202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658964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8FD42991-ECE7-AB75-1EEC-6D494D95AD96}"/>
              </a:ext>
            </a:extLst>
          </p:cNvPr>
          <p:cNvSpPr/>
          <p:nvPr/>
        </p:nvSpPr>
        <p:spPr>
          <a:xfrm>
            <a:off x="4810411" y="2399012"/>
            <a:ext cx="1564452" cy="91793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ysClr val="windowText" lastClr="000000"/>
                </a:solidFill>
              </a:rPr>
              <a:t>Enfermedad cardiaca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55B0088-5166-337C-E9BE-E925F4E776C3}"/>
              </a:ext>
            </a:extLst>
          </p:cNvPr>
          <p:cNvSpPr/>
          <p:nvPr/>
        </p:nvSpPr>
        <p:spPr>
          <a:xfrm>
            <a:off x="4028185" y="1632940"/>
            <a:ext cx="743176" cy="48287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ysClr val="windowText" lastClr="000000"/>
                </a:solidFill>
              </a:rPr>
              <a:t>Sexo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40EFA160-79E0-E428-FD7D-4B63FCEC9824}"/>
              </a:ext>
            </a:extLst>
          </p:cNvPr>
          <p:cNvSpPr/>
          <p:nvPr/>
        </p:nvSpPr>
        <p:spPr>
          <a:xfrm>
            <a:off x="1496563" y="894281"/>
            <a:ext cx="743176" cy="48287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ysClr val="windowText" lastClr="000000"/>
                </a:solidFill>
              </a:rPr>
              <a:t>Edad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21139C1B-8E87-7263-8CCE-DEE6CA09C558}"/>
              </a:ext>
            </a:extLst>
          </p:cNvPr>
          <p:cNvSpPr/>
          <p:nvPr/>
        </p:nvSpPr>
        <p:spPr>
          <a:xfrm>
            <a:off x="3084326" y="3419181"/>
            <a:ext cx="881498" cy="5800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ysClr val="windowText" lastClr="000000"/>
                </a:solidFill>
              </a:rPr>
              <a:t>Presión arterial</a:t>
            </a:r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F27EA6D8-4DEE-0775-C5A4-734A6E0B4FD7}"/>
              </a:ext>
            </a:extLst>
          </p:cNvPr>
          <p:cNvSpPr/>
          <p:nvPr/>
        </p:nvSpPr>
        <p:spPr>
          <a:xfrm>
            <a:off x="1496563" y="3416747"/>
            <a:ext cx="1035930" cy="58327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ysClr val="windowText" lastClr="000000"/>
                </a:solidFill>
              </a:rPr>
              <a:t>Resultado ECG</a:t>
            </a:r>
          </a:p>
        </p:txBody>
      </p:sp>
      <p:sp>
        <p:nvSpPr>
          <p:cNvPr id="118" name="Elipse 117">
            <a:extLst>
              <a:ext uri="{FF2B5EF4-FFF2-40B4-BE49-F238E27FC236}">
                <a16:creationId xmlns:a16="http://schemas.microsoft.com/office/drawing/2014/main" id="{A4B9C479-413E-7591-9BE8-F49A2E6E63D6}"/>
              </a:ext>
            </a:extLst>
          </p:cNvPr>
          <p:cNvSpPr/>
          <p:nvPr/>
        </p:nvSpPr>
        <p:spPr>
          <a:xfrm>
            <a:off x="1438899" y="4334533"/>
            <a:ext cx="1564451" cy="50677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ysClr val="windowText" lastClr="000000"/>
                </a:solidFill>
              </a:rPr>
              <a:t>Depresión del ST </a:t>
            </a:r>
          </a:p>
        </p:txBody>
      </p:sp>
      <p:cxnSp>
        <p:nvCxnSpPr>
          <p:cNvPr id="121" name="Conector recto de flecha 120">
            <a:extLst>
              <a:ext uri="{FF2B5EF4-FFF2-40B4-BE49-F238E27FC236}">
                <a16:creationId xmlns:a16="http://schemas.microsoft.com/office/drawing/2014/main" id="{ED0551CB-669D-4343-2791-A3C9CB62DB7C}"/>
              </a:ext>
            </a:extLst>
          </p:cNvPr>
          <p:cNvCxnSpPr>
            <a:cxnSpLocks/>
            <a:stCxn id="60" idx="6"/>
            <a:endCxn id="26" idx="2"/>
          </p:cNvCxnSpPr>
          <p:nvPr/>
        </p:nvCxnSpPr>
        <p:spPr>
          <a:xfrm>
            <a:off x="2532493" y="3708384"/>
            <a:ext cx="551833" cy="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Conector recto de flecha 130">
            <a:extLst>
              <a:ext uri="{FF2B5EF4-FFF2-40B4-BE49-F238E27FC236}">
                <a16:creationId xmlns:a16="http://schemas.microsoft.com/office/drawing/2014/main" id="{A822CD60-3C6E-D909-CA99-3120790C0E5F}"/>
              </a:ext>
            </a:extLst>
          </p:cNvPr>
          <p:cNvCxnSpPr>
            <a:cxnSpLocks/>
            <a:stCxn id="286" idx="6"/>
            <a:endCxn id="5" idx="2"/>
          </p:cNvCxnSpPr>
          <p:nvPr/>
        </p:nvCxnSpPr>
        <p:spPr>
          <a:xfrm>
            <a:off x="2239739" y="2312853"/>
            <a:ext cx="2570672" cy="545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Elipse 134">
            <a:extLst>
              <a:ext uri="{FF2B5EF4-FFF2-40B4-BE49-F238E27FC236}">
                <a16:creationId xmlns:a16="http://schemas.microsoft.com/office/drawing/2014/main" id="{00B8ECCF-775B-19FD-D0FB-378CFDABBB91}"/>
              </a:ext>
            </a:extLst>
          </p:cNvPr>
          <p:cNvSpPr/>
          <p:nvPr/>
        </p:nvSpPr>
        <p:spPr>
          <a:xfrm>
            <a:off x="3864096" y="4334532"/>
            <a:ext cx="1564451" cy="50677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ysClr val="windowText" lastClr="000000"/>
                </a:solidFill>
              </a:rPr>
              <a:t>Pendiente del ST </a:t>
            </a:r>
          </a:p>
        </p:txBody>
      </p:sp>
      <p:cxnSp>
        <p:nvCxnSpPr>
          <p:cNvPr id="139" name="Conector recto de flecha 138">
            <a:extLst>
              <a:ext uri="{FF2B5EF4-FFF2-40B4-BE49-F238E27FC236}">
                <a16:creationId xmlns:a16="http://schemas.microsoft.com/office/drawing/2014/main" id="{B340BA60-2E4B-777D-5551-13AA2ADC6D1C}"/>
              </a:ext>
            </a:extLst>
          </p:cNvPr>
          <p:cNvCxnSpPr>
            <a:cxnSpLocks/>
            <a:stCxn id="118" idx="6"/>
            <a:endCxn id="135" idx="2"/>
          </p:cNvCxnSpPr>
          <p:nvPr/>
        </p:nvCxnSpPr>
        <p:spPr>
          <a:xfrm flipV="1">
            <a:off x="3003350" y="4587921"/>
            <a:ext cx="8607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86" name="Elipse 285">
            <a:extLst>
              <a:ext uri="{FF2B5EF4-FFF2-40B4-BE49-F238E27FC236}">
                <a16:creationId xmlns:a16="http://schemas.microsoft.com/office/drawing/2014/main" id="{A377363B-3726-AF0A-CA6D-D8F744CDE5DE}"/>
              </a:ext>
            </a:extLst>
          </p:cNvPr>
          <p:cNvSpPr/>
          <p:nvPr/>
        </p:nvSpPr>
        <p:spPr>
          <a:xfrm>
            <a:off x="1496563" y="2071416"/>
            <a:ext cx="743176" cy="48287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ysClr val="windowText" lastClr="000000"/>
                </a:solidFill>
              </a:rPr>
              <a:t>Talasemia</a:t>
            </a:r>
          </a:p>
        </p:txBody>
      </p:sp>
      <p:cxnSp>
        <p:nvCxnSpPr>
          <p:cNvPr id="114" name="Conector recto de flecha 113">
            <a:extLst>
              <a:ext uri="{FF2B5EF4-FFF2-40B4-BE49-F238E27FC236}">
                <a16:creationId xmlns:a16="http://schemas.microsoft.com/office/drawing/2014/main" id="{95C4C039-991B-9B13-2BB9-B089E3CE937C}"/>
              </a:ext>
            </a:extLst>
          </p:cNvPr>
          <p:cNvCxnSpPr>
            <a:cxnSpLocks/>
            <a:stCxn id="5" idx="6"/>
            <a:endCxn id="296" idx="2"/>
          </p:cNvCxnSpPr>
          <p:nvPr/>
        </p:nvCxnSpPr>
        <p:spPr>
          <a:xfrm>
            <a:off x="6374863" y="2857981"/>
            <a:ext cx="765364" cy="500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5" name="Elipse 114">
            <a:extLst>
              <a:ext uri="{FF2B5EF4-FFF2-40B4-BE49-F238E27FC236}">
                <a16:creationId xmlns:a16="http://schemas.microsoft.com/office/drawing/2014/main" id="{9FC27103-2DF8-DDFD-155F-C3364DD304CA}"/>
              </a:ext>
            </a:extLst>
          </p:cNvPr>
          <p:cNvSpPr/>
          <p:nvPr/>
        </p:nvSpPr>
        <p:spPr>
          <a:xfrm>
            <a:off x="5122301" y="3500103"/>
            <a:ext cx="907121" cy="4991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ysClr val="windowText" lastClr="000000"/>
                </a:solidFill>
              </a:rPr>
              <a:t>Angina inducida</a:t>
            </a:r>
          </a:p>
        </p:txBody>
      </p:sp>
      <p:cxnSp>
        <p:nvCxnSpPr>
          <p:cNvPr id="134" name="Conector recto de flecha 133">
            <a:extLst>
              <a:ext uri="{FF2B5EF4-FFF2-40B4-BE49-F238E27FC236}">
                <a16:creationId xmlns:a16="http://schemas.microsoft.com/office/drawing/2014/main" id="{8FD0F30E-55B5-8262-9C07-1D715E4C11E9}"/>
              </a:ext>
            </a:extLst>
          </p:cNvPr>
          <p:cNvCxnSpPr>
            <a:cxnSpLocks/>
            <a:stCxn id="115" idx="6"/>
            <a:endCxn id="296" idx="2"/>
          </p:cNvCxnSpPr>
          <p:nvPr/>
        </p:nvCxnSpPr>
        <p:spPr>
          <a:xfrm flipV="1">
            <a:off x="6029422" y="3358172"/>
            <a:ext cx="1110805" cy="391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96" name="Elipse 295">
            <a:extLst>
              <a:ext uri="{FF2B5EF4-FFF2-40B4-BE49-F238E27FC236}">
                <a16:creationId xmlns:a16="http://schemas.microsoft.com/office/drawing/2014/main" id="{BA2B3383-E5FC-E91A-0CFF-F398EA9943C0}"/>
              </a:ext>
            </a:extLst>
          </p:cNvPr>
          <p:cNvSpPr/>
          <p:nvPr/>
        </p:nvSpPr>
        <p:spPr>
          <a:xfrm>
            <a:off x="7140227" y="3108590"/>
            <a:ext cx="782226" cy="4991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ysClr val="windowText" lastClr="000000"/>
                </a:solidFill>
              </a:rPr>
              <a:t>Tipo de dolor</a:t>
            </a:r>
          </a:p>
        </p:txBody>
      </p:sp>
      <p:sp>
        <p:nvSpPr>
          <p:cNvPr id="340" name="Elipse 339">
            <a:extLst>
              <a:ext uri="{FF2B5EF4-FFF2-40B4-BE49-F238E27FC236}">
                <a16:creationId xmlns:a16="http://schemas.microsoft.com/office/drawing/2014/main" id="{2D2CB945-0322-370C-583C-8BD82C38D516}"/>
              </a:ext>
            </a:extLst>
          </p:cNvPr>
          <p:cNvSpPr/>
          <p:nvPr/>
        </p:nvSpPr>
        <p:spPr>
          <a:xfrm>
            <a:off x="3245960" y="870377"/>
            <a:ext cx="1564451" cy="50677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ysClr val="windowText" lastClr="000000"/>
                </a:solidFill>
              </a:rPr>
              <a:t>Numero de vasos coloreados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1B04DA8A-FA21-6D5B-A9B9-07D9AAD7D7E0}"/>
              </a:ext>
            </a:extLst>
          </p:cNvPr>
          <p:cNvCxnSpPr>
            <a:cxnSpLocks/>
            <a:stCxn id="286" idx="6"/>
            <a:endCxn id="6" idx="2"/>
          </p:cNvCxnSpPr>
          <p:nvPr/>
        </p:nvCxnSpPr>
        <p:spPr>
          <a:xfrm flipV="1">
            <a:off x="2239739" y="1874377"/>
            <a:ext cx="1788446" cy="438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3614C676-F227-64F4-EEB7-C6AC06079B48}"/>
              </a:ext>
            </a:extLst>
          </p:cNvPr>
          <p:cNvCxnSpPr>
            <a:cxnSpLocks/>
            <a:stCxn id="7" idx="6"/>
            <a:endCxn id="340" idx="2"/>
          </p:cNvCxnSpPr>
          <p:nvPr/>
        </p:nvCxnSpPr>
        <p:spPr>
          <a:xfrm flipV="1">
            <a:off x="2239739" y="1123766"/>
            <a:ext cx="1006221" cy="11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660868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8FD42991-ECE7-AB75-1EEC-6D494D95AD96}"/>
              </a:ext>
            </a:extLst>
          </p:cNvPr>
          <p:cNvSpPr/>
          <p:nvPr/>
        </p:nvSpPr>
        <p:spPr>
          <a:xfrm>
            <a:off x="5477727" y="2982267"/>
            <a:ext cx="1564452" cy="91793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Enfermedad cardiaca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55B0088-5166-337C-E9BE-E925F4E776C3}"/>
              </a:ext>
            </a:extLst>
          </p:cNvPr>
          <p:cNvSpPr/>
          <p:nvPr/>
        </p:nvSpPr>
        <p:spPr>
          <a:xfrm>
            <a:off x="1608323" y="1738068"/>
            <a:ext cx="743176" cy="48287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Sexo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40EFA160-79E0-E428-FD7D-4B63FCEC9824}"/>
              </a:ext>
            </a:extLst>
          </p:cNvPr>
          <p:cNvSpPr/>
          <p:nvPr/>
        </p:nvSpPr>
        <p:spPr>
          <a:xfrm>
            <a:off x="1608323" y="3060694"/>
            <a:ext cx="743176" cy="48287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Edad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D522E5F1-FD20-497A-16C9-75D2323FA57B}"/>
              </a:ext>
            </a:extLst>
          </p:cNvPr>
          <p:cNvCxnSpPr>
            <a:cxnSpLocks/>
            <a:stCxn id="6" idx="6"/>
            <a:endCxn id="47" idx="2"/>
          </p:cNvCxnSpPr>
          <p:nvPr/>
        </p:nvCxnSpPr>
        <p:spPr>
          <a:xfrm>
            <a:off x="2351499" y="1979505"/>
            <a:ext cx="1496187" cy="726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26" name="Elipse 25">
            <a:extLst>
              <a:ext uri="{FF2B5EF4-FFF2-40B4-BE49-F238E27FC236}">
                <a16:creationId xmlns:a16="http://schemas.microsoft.com/office/drawing/2014/main" id="{21139C1B-8E87-7263-8CCE-DEE6CA09C558}"/>
              </a:ext>
            </a:extLst>
          </p:cNvPr>
          <p:cNvSpPr/>
          <p:nvPr/>
        </p:nvSpPr>
        <p:spPr>
          <a:xfrm>
            <a:off x="4058005" y="3596640"/>
            <a:ext cx="881498" cy="58008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Presión arterial</a:t>
            </a: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3856D80F-B75E-E773-C219-B6ECECFE52B8}"/>
              </a:ext>
            </a:extLst>
          </p:cNvPr>
          <p:cNvSpPr/>
          <p:nvPr/>
        </p:nvSpPr>
        <p:spPr>
          <a:xfrm>
            <a:off x="3847686" y="2537332"/>
            <a:ext cx="1302136" cy="33705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Colesterol</a:t>
            </a:r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845B796A-C0A1-5406-E2CA-C155A5F3E04C}"/>
              </a:ext>
            </a:extLst>
          </p:cNvPr>
          <p:cNvCxnSpPr>
            <a:cxnSpLocks/>
            <a:stCxn id="47" idx="6"/>
            <a:endCxn id="5" idx="2"/>
          </p:cNvCxnSpPr>
          <p:nvPr/>
        </p:nvCxnSpPr>
        <p:spPr>
          <a:xfrm>
            <a:off x="5149822" y="2705860"/>
            <a:ext cx="327905" cy="735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DD27081F-E433-CC37-3479-A0AC7201AA66}"/>
              </a:ext>
            </a:extLst>
          </p:cNvPr>
          <p:cNvSpPr/>
          <p:nvPr/>
        </p:nvSpPr>
        <p:spPr>
          <a:xfrm>
            <a:off x="2648239" y="3433666"/>
            <a:ext cx="1202734" cy="39563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Nivel de azúcar</a:t>
            </a: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B12FAA51-DA66-3A28-4422-C8A15CB0EE35}"/>
              </a:ext>
            </a:extLst>
          </p:cNvPr>
          <p:cNvCxnSpPr>
            <a:cxnSpLocks/>
            <a:stCxn id="53" idx="6"/>
            <a:endCxn id="26" idx="2"/>
          </p:cNvCxnSpPr>
          <p:nvPr/>
        </p:nvCxnSpPr>
        <p:spPr>
          <a:xfrm>
            <a:off x="3850973" y="3631485"/>
            <a:ext cx="207032" cy="255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60" name="Elipse 59">
            <a:extLst>
              <a:ext uri="{FF2B5EF4-FFF2-40B4-BE49-F238E27FC236}">
                <a16:creationId xmlns:a16="http://schemas.microsoft.com/office/drawing/2014/main" id="{F27EA6D8-4DEE-0775-C5A4-734A6E0B4FD7}"/>
              </a:ext>
            </a:extLst>
          </p:cNvPr>
          <p:cNvSpPr/>
          <p:nvPr/>
        </p:nvSpPr>
        <p:spPr>
          <a:xfrm>
            <a:off x="8336280" y="4080195"/>
            <a:ext cx="1035930" cy="58327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Resultado ECG</a:t>
            </a:r>
          </a:p>
        </p:txBody>
      </p:sp>
      <p:sp>
        <p:nvSpPr>
          <p:cNvPr id="118" name="Elipse 117">
            <a:extLst>
              <a:ext uri="{FF2B5EF4-FFF2-40B4-BE49-F238E27FC236}">
                <a16:creationId xmlns:a16="http://schemas.microsoft.com/office/drawing/2014/main" id="{A4B9C479-413E-7591-9BE8-F49A2E6E63D6}"/>
              </a:ext>
            </a:extLst>
          </p:cNvPr>
          <p:cNvSpPr/>
          <p:nvPr/>
        </p:nvSpPr>
        <p:spPr>
          <a:xfrm>
            <a:off x="10052561" y="3607753"/>
            <a:ext cx="1564451" cy="5067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Depresión del ST </a:t>
            </a:r>
          </a:p>
        </p:txBody>
      </p:sp>
      <p:cxnSp>
        <p:nvCxnSpPr>
          <p:cNvPr id="121" name="Conector recto de flecha 120">
            <a:extLst>
              <a:ext uri="{FF2B5EF4-FFF2-40B4-BE49-F238E27FC236}">
                <a16:creationId xmlns:a16="http://schemas.microsoft.com/office/drawing/2014/main" id="{ED0551CB-669D-4343-2791-A3C9CB62DB7C}"/>
              </a:ext>
            </a:extLst>
          </p:cNvPr>
          <p:cNvCxnSpPr>
            <a:cxnSpLocks/>
            <a:stCxn id="60" idx="6"/>
            <a:endCxn id="118" idx="2"/>
          </p:cNvCxnSpPr>
          <p:nvPr/>
        </p:nvCxnSpPr>
        <p:spPr>
          <a:xfrm flipV="1">
            <a:off x="9372210" y="3861142"/>
            <a:ext cx="680351" cy="510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31" name="Conector recto de flecha 130">
            <a:extLst>
              <a:ext uri="{FF2B5EF4-FFF2-40B4-BE49-F238E27FC236}">
                <a16:creationId xmlns:a16="http://schemas.microsoft.com/office/drawing/2014/main" id="{A822CD60-3C6E-D909-CA99-3120790C0E5F}"/>
              </a:ext>
            </a:extLst>
          </p:cNvPr>
          <p:cNvCxnSpPr>
            <a:cxnSpLocks/>
            <a:stCxn id="286" idx="6"/>
            <a:endCxn id="26" idx="2"/>
          </p:cNvCxnSpPr>
          <p:nvPr/>
        </p:nvCxnSpPr>
        <p:spPr>
          <a:xfrm flipV="1">
            <a:off x="2351499" y="3886683"/>
            <a:ext cx="1706506" cy="654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35" name="Elipse 134">
            <a:extLst>
              <a:ext uri="{FF2B5EF4-FFF2-40B4-BE49-F238E27FC236}">
                <a16:creationId xmlns:a16="http://schemas.microsoft.com/office/drawing/2014/main" id="{00B8ECCF-775B-19FD-D0FB-378CFDABBB91}"/>
              </a:ext>
            </a:extLst>
          </p:cNvPr>
          <p:cNvSpPr/>
          <p:nvPr/>
        </p:nvSpPr>
        <p:spPr>
          <a:xfrm>
            <a:off x="10153136" y="4572687"/>
            <a:ext cx="1564451" cy="5067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Pendiente del ST </a:t>
            </a:r>
          </a:p>
        </p:txBody>
      </p:sp>
      <p:cxnSp>
        <p:nvCxnSpPr>
          <p:cNvPr id="139" name="Conector recto de flecha 138">
            <a:extLst>
              <a:ext uri="{FF2B5EF4-FFF2-40B4-BE49-F238E27FC236}">
                <a16:creationId xmlns:a16="http://schemas.microsoft.com/office/drawing/2014/main" id="{B340BA60-2E4B-777D-5551-13AA2ADC6D1C}"/>
              </a:ext>
            </a:extLst>
          </p:cNvPr>
          <p:cNvCxnSpPr>
            <a:cxnSpLocks/>
            <a:stCxn id="60" idx="6"/>
            <a:endCxn id="135" idx="2"/>
          </p:cNvCxnSpPr>
          <p:nvPr/>
        </p:nvCxnSpPr>
        <p:spPr>
          <a:xfrm>
            <a:off x="9372210" y="4371832"/>
            <a:ext cx="780926" cy="454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63" name="Conector recto de flecha 162">
            <a:extLst>
              <a:ext uri="{FF2B5EF4-FFF2-40B4-BE49-F238E27FC236}">
                <a16:creationId xmlns:a16="http://schemas.microsoft.com/office/drawing/2014/main" id="{5EC992EA-7294-1997-67C8-708C73AF2242}"/>
              </a:ext>
            </a:extLst>
          </p:cNvPr>
          <p:cNvCxnSpPr>
            <a:cxnSpLocks/>
            <a:stCxn id="7" idx="6"/>
            <a:endCxn id="47" idx="2"/>
          </p:cNvCxnSpPr>
          <p:nvPr/>
        </p:nvCxnSpPr>
        <p:spPr>
          <a:xfrm flipV="1">
            <a:off x="2351499" y="2705860"/>
            <a:ext cx="1496187" cy="596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78" name="Conector recto de flecha 277">
            <a:extLst>
              <a:ext uri="{FF2B5EF4-FFF2-40B4-BE49-F238E27FC236}">
                <a16:creationId xmlns:a16="http://schemas.microsoft.com/office/drawing/2014/main" id="{75F8F8E8-5149-4485-D4BE-AF8D962DC82B}"/>
              </a:ext>
            </a:extLst>
          </p:cNvPr>
          <p:cNvCxnSpPr>
            <a:cxnSpLocks/>
            <a:stCxn id="26" idx="7"/>
            <a:endCxn id="5" idx="2"/>
          </p:cNvCxnSpPr>
          <p:nvPr/>
        </p:nvCxnSpPr>
        <p:spPr>
          <a:xfrm flipV="1">
            <a:off x="4810411" y="3441236"/>
            <a:ext cx="667316" cy="240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83" name="Conector recto de flecha 282">
            <a:extLst>
              <a:ext uri="{FF2B5EF4-FFF2-40B4-BE49-F238E27FC236}">
                <a16:creationId xmlns:a16="http://schemas.microsoft.com/office/drawing/2014/main" id="{F5B03AC2-D57C-6B97-021C-565F734B755B}"/>
              </a:ext>
            </a:extLst>
          </p:cNvPr>
          <p:cNvCxnSpPr>
            <a:cxnSpLocks/>
            <a:stCxn id="5" idx="6"/>
            <a:endCxn id="340" idx="2"/>
          </p:cNvCxnSpPr>
          <p:nvPr/>
        </p:nvCxnSpPr>
        <p:spPr>
          <a:xfrm flipV="1">
            <a:off x="7042179" y="1484680"/>
            <a:ext cx="1139339" cy="1956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286" name="Elipse 285">
            <a:extLst>
              <a:ext uri="{FF2B5EF4-FFF2-40B4-BE49-F238E27FC236}">
                <a16:creationId xmlns:a16="http://schemas.microsoft.com/office/drawing/2014/main" id="{A377363B-3726-AF0A-CA6D-D8F744CDE5DE}"/>
              </a:ext>
            </a:extLst>
          </p:cNvPr>
          <p:cNvSpPr/>
          <p:nvPr/>
        </p:nvSpPr>
        <p:spPr>
          <a:xfrm>
            <a:off x="1608323" y="4299807"/>
            <a:ext cx="743176" cy="48287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Talasemia</a:t>
            </a:r>
          </a:p>
        </p:txBody>
      </p:sp>
      <p:cxnSp>
        <p:nvCxnSpPr>
          <p:cNvPr id="2" name="Conector recto de flecha 1">
            <a:extLst>
              <a:ext uri="{FF2B5EF4-FFF2-40B4-BE49-F238E27FC236}">
                <a16:creationId xmlns:a16="http://schemas.microsoft.com/office/drawing/2014/main" id="{12100BE7-27F8-7764-A9F2-730B88DB1F90}"/>
              </a:ext>
            </a:extLst>
          </p:cNvPr>
          <p:cNvCxnSpPr>
            <a:cxnSpLocks/>
            <a:stCxn id="7" idx="6"/>
            <a:endCxn id="53" idx="2"/>
          </p:cNvCxnSpPr>
          <p:nvPr/>
        </p:nvCxnSpPr>
        <p:spPr>
          <a:xfrm>
            <a:off x="2351499" y="3302131"/>
            <a:ext cx="296740" cy="32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D670548D-7892-9B6D-3BDC-E3EFC1578206}"/>
              </a:ext>
            </a:extLst>
          </p:cNvPr>
          <p:cNvCxnSpPr>
            <a:cxnSpLocks/>
            <a:stCxn id="5" idx="6"/>
            <a:endCxn id="65" idx="2"/>
          </p:cNvCxnSpPr>
          <p:nvPr/>
        </p:nvCxnSpPr>
        <p:spPr>
          <a:xfrm flipV="1">
            <a:off x="7042179" y="2470074"/>
            <a:ext cx="1530738" cy="971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65" name="Elipse 64">
            <a:extLst>
              <a:ext uri="{FF2B5EF4-FFF2-40B4-BE49-F238E27FC236}">
                <a16:creationId xmlns:a16="http://schemas.microsoft.com/office/drawing/2014/main" id="{72B5DEC1-62C8-6041-19AA-767267A015B0}"/>
              </a:ext>
            </a:extLst>
          </p:cNvPr>
          <p:cNvSpPr/>
          <p:nvPr/>
        </p:nvSpPr>
        <p:spPr>
          <a:xfrm>
            <a:off x="8572917" y="2216685"/>
            <a:ext cx="782226" cy="5067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FCM</a:t>
            </a:r>
          </a:p>
        </p:txBody>
      </p:sp>
      <p:cxnSp>
        <p:nvCxnSpPr>
          <p:cNvPr id="114" name="Conector recto de flecha 113">
            <a:extLst>
              <a:ext uri="{FF2B5EF4-FFF2-40B4-BE49-F238E27FC236}">
                <a16:creationId xmlns:a16="http://schemas.microsoft.com/office/drawing/2014/main" id="{95C4C039-991B-9B13-2BB9-B089E3CE937C}"/>
              </a:ext>
            </a:extLst>
          </p:cNvPr>
          <p:cNvCxnSpPr>
            <a:cxnSpLocks/>
            <a:stCxn id="5" idx="6"/>
            <a:endCxn id="115" idx="2"/>
          </p:cNvCxnSpPr>
          <p:nvPr/>
        </p:nvCxnSpPr>
        <p:spPr>
          <a:xfrm flipV="1">
            <a:off x="7042179" y="3411939"/>
            <a:ext cx="912569" cy="29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15" name="Elipse 114">
            <a:extLst>
              <a:ext uri="{FF2B5EF4-FFF2-40B4-BE49-F238E27FC236}">
                <a16:creationId xmlns:a16="http://schemas.microsoft.com/office/drawing/2014/main" id="{9FC27103-2DF8-DDFD-155F-C3364DD304CA}"/>
              </a:ext>
            </a:extLst>
          </p:cNvPr>
          <p:cNvSpPr/>
          <p:nvPr/>
        </p:nvSpPr>
        <p:spPr>
          <a:xfrm>
            <a:off x="7954748" y="3162357"/>
            <a:ext cx="907121" cy="49916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Angina inducida</a:t>
            </a:r>
          </a:p>
        </p:txBody>
      </p:sp>
      <p:cxnSp>
        <p:nvCxnSpPr>
          <p:cNvPr id="134" name="Conector recto de flecha 133">
            <a:extLst>
              <a:ext uri="{FF2B5EF4-FFF2-40B4-BE49-F238E27FC236}">
                <a16:creationId xmlns:a16="http://schemas.microsoft.com/office/drawing/2014/main" id="{8FD0F30E-55B5-8262-9C07-1D715E4C11E9}"/>
              </a:ext>
            </a:extLst>
          </p:cNvPr>
          <p:cNvCxnSpPr>
            <a:cxnSpLocks/>
            <a:stCxn id="115" idx="6"/>
            <a:endCxn id="296" idx="2"/>
          </p:cNvCxnSpPr>
          <p:nvPr/>
        </p:nvCxnSpPr>
        <p:spPr>
          <a:xfrm flipV="1">
            <a:off x="8861869" y="3401829"/>
            <a:ext cx="227103" cy="1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296" name="Elipse 295">
            <a:extLst>
              <a:ext uri="{FF2B5EF4-FFF2-40B4-BE49-F238E27FC236}">
                <a16:creationId xmlns:a16="http://schemas.microsoft.com/office/drawing/2014/main" id="{BA2B3383-E5FC-E91A-0CFF-F398EA9943C0}"/>
              </a:ext>
            </a:extLst>
          </p:cNvPr>
          <p:cNvSpPr/>
          <p:nvPr/>
        </p:nvSpPr>
        <p:spPr>
          <a:xfrm>
            <a:off x="9088972" y="3152247"/>
            <a:ext cx="782226" cy="49916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Tipo de dolor</a:t>
            </a:r>
          </a:p>
        </p:txBody>
      </p:sp>
      <p:sp>
        <p:nvSpPr>
          <p:cNvPr id="340" name="Elipse 339">
            <a:extLst>
              <a:ext uri="{FF2B5EF4-FFF2-40B4-BE49-F238E27FC236}">
                <a16:creationId xmlns:a16="http://schemas.microsoft.com/office/drawing/2014/main" id="{2D2CB945-0322-370C-583C-8BD82C38D516}"/>
              </a:ext>
            </a:extLst>
          </p:cNvPr>
          <p:cNvSpPr/>
          <p:nvPr/>
        </p:nvSpPr>
        <p:spPr>
          <a:xfrm>
            <a:off x="8181518" y="1231291"/>
            <a:ext cx="1564451" cy="5067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Numero de vasos coloreados</a:t>
            </a:r>
          </a:p>
        </p:txBody>
      </p:sp>
      <p:cxnSp>
        <p:nvCxnSpPr>
          <p:cNvPr id="385" name="Conector recto de flecha 384">
            <a:extLst>
              <a:ext uri="{FF2B5EF4-FFF2-40B4-BE49-F238E27FC236}">
                <a16:creationId xmlns:a16="http://schemas.microsoft.com/office/drawing/2014/main" id="{F74305CB-E633-1C1A-C7F6-10A904F95E14}"/>
              </a:ext>
            </a:extLst>
          </p:cNvPr>
          <p:cNvCxnSpPr>
            <a:cxnSpLocks/>
            <a:stCxn id="5" idx="6"/>
            <a:endCxn id="60" idx="2"/>
          </p:cNvCxnSpPr>
          <p:nvPr/>
        </p:nvCxnSpPr>
        <p:spPr>
          <a:xfrm>
            <a:off x="7042179" y="3441236"/>
            <a:ext cx="1294101" cy="930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CA8DEF86-9FE9-C8F2-4BC7-7B0BF2771023}"/>
              </a:ext>
            </a:extLst>
          </p:cNvPr>
          <p:cNvCxnSpPr>
            <a:cxnSpLocks/>
            <a:stCxn id="296" idx="6"/>
            <a:endCxn id="118" idx="2"/>
          </p:cNvCxnSpPr>
          <p:nvPr/>
        </p:nvCxnSpPr>
        <p:spPr>
          <a:xfrm>
            <a:off x="9871198" y="3401829"/>
            <a:ext cx="181363" cy="459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939985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8FD42991-ECE7-AB75-1EEC-6D494D95AD96}"/>
              </a:ext>
            </a:extLst>
          </p:cNvPr>
          <p:cNvSpPr/>
          <p:nvPr/>
        </p:nvSpPr>
        <p:spPr>
          <a:xfrm>
            <a:off x="5477727" y="2982267"/>
            <a:ext cx="1564452" cy="91793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Enfermedad cardiaca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55B0088-5166-337C-E9BE-E925F4E776C3}"/>
              </a:ext>
            </a:extLst>
          </p:cNvPr>
          <p:cNvSpPr/>
          <p:nvPr/>
        </p:nvSpPr>
        <p:spPr>
          <a:xfrm>
            <a:off x="1608323" y="1738068"/>
            <a:ext cx="743176" cy="482873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Sexo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40EFA160-79E0-E428-FD7D-4B63FCEC9824}"/>
              </a:ext>
            </a:extLst>
          </p:cNvPr>
          <p:cNvSpPr/>
          <p:nvPr/>
        </p:nvSpPr>
        <p:spPr>
          <a:xfrm>
            <a:off x="1608323" y="3060694"/>
            <a:ext cx="743176" cy="482873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Edad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D522E5F1-FD20-497A-16C9-75D2323FA57B}"/>
              </a:ext>
            </a:extLst>
          </p:cNvPr>
          <p:cNvCxnSpPr>
            <a:cxnSpLocks/>
            <a:stCxn id="6" idx="6"/>
            <a:endCxn id="47" idx="2"/>
          </p:cNvCxnSpPr>
          <p:nvPr/>
        </p:nvCxnSpPr>
        <p:spPr>
          <a:xfrm>
            <a:off x="2351499" y="1979505"/>
            <a:ext cx="1496187" cy="726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Elipse 25">
            <a:extLst>
              <a:ext uri="{FF2B5EF4-FFF2-40B4-BE49-F238E27FC236}">
                <a16:creationId xmlns:a16="http://schemas.microsoft.com/office/drawing/2014/main" id="{21139C1B-8E87-7263-8CCE-DEE6CA09C558}"/>
              </a:ext>
            </a:extLst>
          </p:cNvPr>
          <p:cNvSpPr/>
          <p:nvPr/>
        </p:nvSpPr>
        <p:spPr>
          <a:xfrm>
            <a:off x="4058005" y="3596640"/>
            <a:ext cx="881498" cy="58008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Presión arterial</a:t>
            </a: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3856D80F-B75E-E773-C219-B6ECECFE52B8}"/>
              </a:ext>
            </a:extLst>
          </p:cNvPr>
          <p:cNvSpPr/>
          <p:nvPr/>
        </p:nvSpPr>
        <p:spPr>
          <a:xfrm>
            <a:off x="3847686" y="2537332"/>
            <a:ext cx="1302136" cy="337055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Colesterol</a:t>
            </a:r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845B796A-C0A1-5406-E2CA-C155A5F3E04C}"/>
              </a:ext>
            </a:extLst>
          </p:cNvPr>
          <p:cNvCxnSpPr>
            <a:cxnSpLocks/>
            <a:stCxn id="47" idx="6"/>
            <a:endCxn id="5" idx="2"/>
          </p:cNvCxnSpPr>
          <p:nvPr/>
        </p:nvCxnSpPr>
        <p:spPr>
          <a:xfrm>
            <a:off x="5149822" y="2705860"/>
            <a:ext cx="327905" cy="735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DD27081F-E433-CC37-3479-A0AC7201AA66}"/>
              </a:ext>
            </a:extLst>
          </p:cNvPr>
          <p:cNvSpPr/>
          <p:nvPr/>
        </p:nvSpPr>
        <p:spPr>
          <a:xfrm>
            <a:off x="2648239" y="3433666"/>
            <a:ext cx="1202734" cy="39563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Nivel de azúcar</a:t>
            </a: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B12FAA51-DA66-3A28-4422-C8A15CB0EE35}"/>
              </a:ext>
            </a:extLst>
          </p:cNvPr>
          <p:cNvCxnSpPr>
            <a:cxnSpLocks/>
            <a:stCxn id="53" idx="6"/>
            <a:endCxn id="26" idx="2"/>
          </p:cNvCxnSpPr>
          <p:nvPr/>
        </p:nvCxnSpPr>
        <p:spPr>
          <a:xfrm>
            <a:off x="3850973" y="3631485"/>
            <a:ext cx="207032" cy="255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60" name="Elipse 59">
            <a:extLst>
              <a:ext uri="{FF2B5EF4-FFF2-40B4-BE49-F238E27FC236}">
                <a16:creationId xmlns:a16="http://schemas.microsoft.com/office/drawing/2014/main" id="{F27EA6D8-4DEE-0775-C5A4-734A6E0B4FD7}"/>
              </a:ext>
            </a:extLst>
          </p:cNvPr>
          <p:cNvSpPr/>
          <p:nvPr/>
        </p:nvSpPr>
        <p:spPr>
          <a:xfrm>
            <a:off x="8336280" y="4080195"/>
            <a:ext cx="1035930" cy="58327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Resultado ECG</a:t>
            </a:r>
          </a:p>
        </p:txBody>
      </p:sp>
      <p:sp>
        <p:nvSpPr>
          <p:cNvPr id="118" name="Elipse 117">
            <a:extLst>
              <a:ext uri="{FF2B5EF4-FFF2-40B4-BE49-F238E27FC236}">
                <a16:creationId xmlns:a16="http://schemas.microsoft.com/office/drawing/2014/main" id="{A4B9C479-413E-7591-9BE8-F49A2E6E63D6}"/>
              </a:ext>
            </a:extLst>
          </p:cNvPr>
          <p:cNvSpPr/>
          <p:nvPr/>
        </p:nvSpPr>
        <p:spPr>
          <a:xfrm>
            <a:off x="10052561" y="3607753"/>
            <a:ext cx="1564451" cy="5067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Depresión del ST </a:t>
            </a:r>
          </a:p>
        </p:txBody>
      </p:sp>
      <p:cxnSp>
        <p:nvCxnSpPr>
          <p:cNvPr id="121" name="Conector recto de flecha 120">
            <a:extLst>
              <a:ext uri="{FF2B5EF4-FFF2-40B4-BE49-F238E27FC236}">
                <a16:creationId xmlns:a16="http://schemas.microsoft.com/office/drawing/2014/main" id="{ED0551CB-669D-4343-2791-A3C9CB62DB7C}"/>
              </a:ext>
            </a:extLst>
          </p:cNvPr>
          <p:cNvCxnSpPr>
            <a:cxnSpLocks/>
            <a:stCxn id="60" idx="6"/>
            <a:endCxn id="118" idx="2"/>
          </p:cNvCxnSpPr>
          <p:nvPr/>
        </p:nvCxnSpPr>
        <p:spPr>
          <a:xfrm flipV="1">
            <a:off x="9372210" y="3861142"/>
            <a:ext cx="680351" cy="510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31" name="Conector recto de flecha 130">
            <a:extLst>
              <a:ext uri="{FF2B5EF4-FFF2-40B4-BE49-F238E27FC236}">
                <a16:creationId xmlns:a16="http://schemas.microsoft.com/office/drawing/2014/main" id="{A822CD60-3C6E-D909-CA99-3120790C0E5F}"/>
              </a:ext>
            </a:extLst>
          </p:cNvPr>
          <p:cNvCxnSpPr>
            <a:cxnSpLocks/>
            <a:stCxn id="286" idx="6"/>
            <a:endCxn id="26" idx="2"/>
          </p:cNvCxnSpPr>
          <p:nvPr/>
        </p:nvCxnSpPr>
        <p:spPr>
          <a:xfrm flipV="1">
            <a:off x="2351499" y="3886683"/>
            <a:ext cx="1706506" cy="654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35" name="Elipse 134">
            <a:extLst>
              <a:ext uri="{FF2B5EF4-FFF2-40B4-BE49-F238E27FC236}">
                <a16:creationId xmlns:a16="http://schemas.microsoft.com/office/drawing/2014/main" id="{00B8ECCF-775B-19FD-D0FB-378CFDABBB91}"/>
              </a:ext>
            </a:extLst>
          </p:cNvPr>
          <p:cNvSpPr/>
          <p:nvPr/>
        </p:nvSpPr>
        <p:spPr>
          <a:xfrm>
            <a:off x="10153136" y="4572687"/>
            <a:ext cx="1564451" cy="5067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Pendiente del ST </a:t>
            </a:r>
          </a:p>
        </p:txBody>
      </p:sp>
      <p:cxnSp>
        <p:nvCxnSpPr>
          <p:cNvPr id="139" name="Conector recto de flecha 138">
            <a:extLst>
              <a:ext uri="{FF2B5EF4-FFF2-40B4-BE49-F238E27FC236}">
                <a16:creationId xmlns:a16="http://schemas.microsoft.com/office/drawing/2014/main" id="{B340BA60-2E4B-777D-5551-13AA2ADC6D1C}"/>
              </a:ext>
            </a:extLst>
          </p:cNvPr>
          <p:cNvCxnSpPr>
            <a:cxnSpLocks/>
            <a:stCxn id="60" idx="6"/>
            <a:endCxn id="135" idx="2"/>
          </p:cNvCxnSpPr>
          <p:nvPr/>
        </p:nvCxnSpPr>
        <p:spPr>
          <a:xfrm>
            <a:off x="9372210" y="4371832"/>
            <a:ext cx="780926" cy="454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63" name="Conector recto de flecha 162">
            <a:extLst>
              <a:ext uri="{FF2B5EF4-FFF2-40B4-BE49-F238E27FC236}">
                <a16:creationId xmlns:a16="http://schemas.microsoft.com/office/drawing/2014/main" id="{5EC992EA-7294-1997-67C8-708C73AF2242}"/>
              </a:ext>
            </a:extLst>
          </p:cNvPr>
          <p:cNvCxnSpPr>
            <a:cxnSpLocks/>
            <a:stCxn id="7" idx="6"/>
            <a:endCxn id="47" idx="2"/>
          </p:cNvCxnSpPr>
          <p:nvPr/>
        </p:nvCxnSpPr>
        <p:spPr>
          <a:xfrm flipV="1">
            <a:off x="2351499" y="2705860"/>
            <a:ext cx="1496187" cy="596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8" name="Conector recto de flecha 277">
            <a:extLst>
              <a:ext uri="{FF2B5EF4-FFF2-40B4-BE49-F238E27FC236}">
                <a16:creationId xmlns:a16="http://schemas.microsoft.com/office/drawing/2014/main" id="{75F8F8E8-5149-4485-D4BE-AF8D962DC82B}"/>
              </a:ext>
            </a:extLst>
          </p:cNvPr>
          <p:cNvCxnSpPr>
            <a:cxnSpLocks/>
            <a:stCxn id="26" idx="7"/>
            <a:endCxn id="5" idx="2"/>
          </p:cNvCxnSpPr>
          <p:nvPr/>
        </p:nvCxnSpPr>
        <p:spPr>
          <a:xfrm flipV="1">
            <a:off x="4810411" y="3441236"/>
            <a:ext cx="667316" cy="240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83" name="Conector recto de flecha 282">
            <a:extLst>
              <a:ext uri="{FF2B5EF4-FFF2-40B4-BE49-F238E27FC236}">
                <a16:creationId xmlns:a16="http://schemas.microsoft.com/office/drawing/2014/main" id="{F5B03AC2-D57C-6B97-021C-565F734B755B}"/>
              </a:ext>
            </a:extLst>
          </p:cNvPr>
          <p:cNvCxnSpPr>
            <a:cxnSpLocks/>
            <a:stCxn id="5" idx="6"/>
            <a:endCxn id="340" idx="2"/>
          </p:cNvCxnSpPr>
          <p:nvPr/>
        </p:nvCxnSpPr>
        <p:spPr>
          <a:xfrm flipV="1">
            <a:off x="7042179" y="1484680"/>
            <a:ext cx="1139339" cy="1956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286" name="Elipse 285">
            <a:extLst>
              <a:ext uri="{FF2B5EF4-FFF2-40B4-BE49-F238E27FC236}">
                <a16:creationId xmlns:a16="http://schemas.microsoft.com/office/drawing/2014/main" id="{A377363B-3726-AF0A-CA6D-D8F744CDE5DE}"/>
              </a:ext>
            </a:extLst>
          </p:cNvPr>
          <p:cNvSpPr/>
          <p:nvPr/>
        </p:nvSpPr>
        <p:spPr>
          <a:xfrm>
            <a:off x="1608323" y="4299807"/>
            <a:ext cx="743176" cy="48287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Talasemia</a:t>
            </a:r>
          </a:p>
        </p:txBody>
      </p:sp>
      <p:cxnSp>
        <p:nvCxnSpPr>
          <p:cNvPr id="2" name="Conector recto de flecha 1">
            <a:extLst>
              <a:ext uri="{FF2B5EF4-FFF2-40B4-BE49-F238E27FC236}">
                <a16:creationId xmlns:a16="http://schemas.microsoft.com/office/drawing/2014/main" id="{12100BE7-27F8-7764-A9F2-730B88DB1F90}"/>
              </a:ext>
            </a:extLst>
          </p:cNvPr>
          <p:cNvCxnSpPr>
            <a:cxnSpLocks/>
            <a:stCxn id="7" idx="6"/>
            <a:endCxn id="53" idx="2"/>
          </p:cNvCxnSpPr>
          <p:nvPr/>
        </p:nvCxnSpPr>
        <p:spPr>
          <a:xfrm>
            <a:off x="2351499" y="3302131"/>
            <a:ext cx="296740" cy="32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D670548D-7892-9B6D-3BDC-E3EFC1578206}"/>
              </a:ext>
            </a:extLst>
          </p:cNvPr>
          <p:cNvCxnSpPr>
            <a:cxnSpLocks/>
            <a:stCxn id="5" idx="6"/>
            <a:endCxn id="65" idx="2"/>
          </p:cNvCxnSpPr>
          <p:nvPr/>
        </p:nvCxnSpPr>
        <p:spPr>
          <a:xfrm flipV="1">
            <a:off x="7042179" y="2470074"/>
            <a:ext cx="1530738" cy="971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65" name="Elipse 64">
            <a:extLst>
              <a:ext uri="{FF2B5EF4-FFF2-40B4-BE49-F238E27FC236}">
                <a16:creationId xmlns:a16="http://schemas.microsoft.com/office/drawing/2014/main" id="{72B5DEC1-62C8-6041-19AA-767267A015B0}"/>
              </a:ext>
            </a:extLst>
          </p:cNvPr>
          <p:cNvSpPr/>
          <p:nvPr/>
        </p:nvSpPr>
        <p:spPr>
          <a:xfrm>
            <a:off x="8572917" y="2216685"/>
            <a:ext cx="782226" cy="5067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FCM</a:t>
            </a:r>
          </a:p>
        </p:txBody>
      </p:sp>
      <p:cxnSp>
        <p:nvCxnSpPr>
          <p:cNvPr id="114" name="Conector recto de flecha 113">
            <a:extLst>
              <a:ext uri="{FF2B5EF4-FFF2-40B4-BE49-F238E27FC236}">
                <a16:creationId xmlns:a16="http://schemas.microsoft.com/office/drawing/2014/main" id="{95C4C039-991B-9B13-2BB9-B089E3CE937C}"/>
              </a:ext>
            </a:extLst>
          </p:cNvPr>
          <p:cNvCxnSpPr>
            <a:cxnSpLocks/>
            <a:stCxn id="5" idx="6"/>
            <a:endCxn id="115" idx="2"/>
          </p:cNvCxnSpPr>
          <p:nvPr/>
        </p:nvCxnSpPr>
        <p:spPr>
          <a:xfrm flipV="1">
            <a:off x="7042179" y="3411939"/>
            <a:ext cx="912569" cy="29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15" name="Elipse 114">
            <a:extLst>
              <a:ext uri="{FF2B5EF4-FFF2-40B4-BE49-F238E27FC236}">
                <a16:creationId xmlns:a16="http://schemas.microsoft.com/office/drawing/2014/main" id="{9FC27103-2DF8-DDFD-155F-C3364DD304CA}"/>
              </a:ext>
            </a:extLst>
          </p:cNvPr>
          <p:cNvSpPr/>
          <p:nvPr/>
        </p:nvSpPr>
        <p:spPr>
          <a:xfrm>
            <a:off x="7954748" y="3162357"/>
            <a:ext cx="907121" cy="49916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Angina inducida</a:t>
            </a:r>
          </a:p>
        </p:txBody>
      </p:sp>
      <p:cxnSp>
        <p:nvCxnSpPr>
          <p:cNvPr id="134" name="Conector recto de flecha 133">
            <a:extLst>
              <a:ext uri="{FF2B5EF4-FFF2-40B4-BE49-F238E27FC236}">
                <a16:creationId xmlns:a16="http://schemas.microsoft.com/office/drawing/2014/main" id="{8FD0F30E-55B5-8262-9C07-1D715E4C11E9}"/>
              </a:ext>
            </a:extLst>
          </p:cNvPr>
          <p:cNvCxnSpPr>
            <a:cxnSpLocks/>
            <a:stCxn id="115" idx="6"/>
            <a:endCxn id="296" idx="2"/>
          </p:cNvCxnSpPr>
          <p:nvPr/>
        </p:nvCxnSpPr>
        <p:spPr>
          <a:xfrm flipV="1">
            <a:off x="8861869" y="3401829"/>
            <a:ext cx="227103" cy="1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296" name="Elipse 295">
            <a:extLst>
              <a:ext uri="{FF2B5EF4-FFF2-40B4-BE49-F238E27FC236}">
                <a16:creationId xmlns:a16="http://schemas.microsoft.com/office/drawing/2014/main" id="{BA2B3383-E5FC-E91A-0CFF-F398EA9943C0}"/>
              </a:ext>
            </a:extLst>
          </p:cNvPr>
          <p:cNvSpPr/>
          <p:nvPr/>
        </p:nvSpPr>
        <p:spPr>
          <a:xfrm>
            <a:off x="9088972" y="3152247"/>
            <a:ext cx="782226" cy="49916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Tipo de dolor</a:t>
            </a:r>
          </a:p>
        </p:txBody>
      </p:sp>
      <p:sp>
        <p:nvSpPr>
          <p:cNvPr id="340" name="Elipse 339">
            <a:extLst>
              <a:ext uri="{FF2B5EF4-FFF2-40B4-BE49-F238E27FC236}">
                <a16:creationId xmlns:a16="http://schemas.microsoft.com/office/drawing/2014/main" id="{2D2CB945-0322-370C-583C-8BD82C38D516}"/>
              </a:ext>
            </a:extLst>
          </p:cNvPr>
          <p:cNvSpPr/>
          <p:nvPr/>
        </p:nvSpPr>
        <p:spPr>
          <a:xfrm>
            <a:off x="8181518" y="1231291"/>
            <a:ext cx="1564451" cy="5067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Numero de vasos coloreados</a:t>
            </a:r>
          </a:p>
        </p:txBody>
      </p:sp>
      <p:cxnSp>
        <p:nvCxnSpPr>
          <p:cNvPr id="385" name="Conector recto de flecha 384">
            <a:extLst>
              <a:ext uri="{FF2B5EF4-FFF2-40B4-BE49-F238E27FC236}">
                <a16:creationId xmlns:a16="http://schemas.microsoft.com/office/drawing/2014/main" id="{F74305CB-E633-1C1A-C7F6-10A904F95E14}"/>
              </a:ext>
            </a:extLst>
          </p:cNvPr>
          <p:cNvCxnSpPr>
            <a:cxnSpLocks/>
            <a:stCxn id="5" idx="6"/>
            <a:endCxn id="60" idx="2"/>
          </p:cNvCxnSpPr>
          <p:nvPr/>
        </p:nvCxnSpPr>
        <p:spPr>
          <a:xfrm>
            <a:off x="7042179" y="3441236"/>
            <a:ext cx="1294101" cy="930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CA8DEF86-9FE9-C8F2-4BC7-7B0BF2771023}"/>
              </a:ext>
            </a:extLst>
          </p:cNvPr>
          <p:cNvCxnSpPr>
            <a:cxnSpLocks/>
            <a:stCxn id="296" idx="6"/>
            <a:endCxn id="118" idx="2"/>
          </p:cNvCxnSpPr>
          <p:nvPr/>
        </p:nvCxnSpPr>
        <p:spPr>
          <a:xfrm>
            <a:off x="9871198" y="3401829"/>
            <a:ext cx="181363" cy="459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25297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8FD42991-ECE7-AB75-1EEC-6D494D95AD96}"/>
              </a:ext>
            </a:extLst>
          </p:cNvPr>
          <p:cNvSpPr/>
          <p:nvPr/>
        </p:nvSpPr>
        <p:spPr>
          <a:xfrm>
            <a:off x="5477727" y="2982267"/>
            <a:ext cx="1564452" cy="91793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Enfermedad cardiaca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55B0088-5166-337C-E9BE-E925F4E776C3}"/>
              </a:ext>
            </a:extLst>
          </p:cNvPr>
          <p:cNvSpPr/>
          <p:nvPr/>
        </p:nvSpPr>
        <p:spPr>
          <a:xfrm>
            <a:off x="1608323" y="1738068"/>
            <a:ext cx="743176" cy="48287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Sexo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40EFA160-79E0-E428-FD7D-4B63FCEC9824}"/>
              </a:ext>
            </a:extLst>
          </p:cNvPr>
          <p:cNvSpPr/>
          <p:nvPr/>
        </p:nvSpPr>
        <p:spPr>
          <a:xfrm>
            <a:off x="1608323" y="3060694"/>
            <a:ext cx="743176" cy="482873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Edad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D522E5F1-FD20-497A-16C9-75D2323FA57B}"/>
              </a:ext>
            </a:extLst>
          </p:cNvPr>
          <p:cNvCxnSpPr>
            <a:cxnSpLocks/>
            <a:stCxn id="6" idx="6"/>
            <a:endCxn id="47" idx="2"/>
          </p:cNvCxnSpPr>
          <p:nvPr/>
        </p:nvCxnSpPr>
        <p:spPr>
          <a:xfrm>
            <a:off x="2351499" y="1979505"/>
            <a:ext cx="1496187" cy="726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26" name="Elipse 25">
            <a:extLst>
              <a:ext uri="{FF2B5EF4-FFF2-40B4-BE49-F238E27FC236}">
                <a16:creationId xmlns:a16="http://schemas.microsoft.com/office/drawing/2014/main" id="{21139C1B-8E87-7263-8CCE-DEE6CA09C558}"/>
              </a:ext>
            </a:extLst>
          </p:cNvPr>
          <p:cNvSpPr/>
          <p:nvPr/>
        </p:nvSpPr>
        <p:spPr>
          <a:xfrm>
            <a:off x="4058005" y="3596640"/>
            <a:ext cx="881498" cy="580085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Presión arterial</a:t>
            </a: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3856D80F-B75E-E773-C219-B6ECECFE52B8}"/>
              </a:ext>
            </a:extLst>
          </p:cNvPr>
          <p:cNvSpPr/>
          <p:nvPr/>
        </p:nvSpPr>
        <p:spPr>
          <a:xfrm>
            <a:off x="3847686" y="2537332"/>
            <a:ext cx="1302136" cy="33705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Colesterol</a:t>
            </a:r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845B796A-C0A1-5406-E2CA-C155A5F3E04C}"/>
              </a:ext>
            </a:extLst>
          </p:cNvPr>
          <p:cNvCxnSpPr>
            <a:cxnSpLocks/>
            <a:stCxn id="47" idx="6"/>
            <a:endCxn id="5" idx="2"/>
          </p:cNvCxnSpPr>
          <p:nvPr/>
        </p:nvCxnSpPr>
        <p:spPr>
          <a:xfrm>
            <a:off x="5149822" y="2705860"/>
            <a:ext cx="327905" cy="735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DD27081F-E433-CC37-3479-A0AC7201AA66}"/>
              </a:ext>
            </a:extLst>
          </p:cNvPr>
          <p:cNvSpPr/>
          <p:nvPr/>
        </p:nvSpPr>
        <p:spPr>
          <a:xfrm>
            <a:off x="2648239" y="3433666"/>
            <a:ext cx="1202734" cy="395637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Nivel de azúcar</a:t>
            </a: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B12FAA51-DA66-3A28-4422-C8A15CB0EE35}"/>
              </a:ext>
            </a:extLst>
          </p:cNvPr>
          <p:cNvCxnSpPr>
            <a:cxnSpLocks/>
            <a:stCxn id="53" idx="6"/>
            <a:endCxn id="26" idx="2"/>
          </p:cNvCxnSpPr>
          <p:nvPr/>
        </p:nvCxnSpPr>
        <p:spPr>
          <a:xfrm>
            <a:off x="3850973" y="3631485"/>
            <a:ext cx="207032" cy="255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Elipse 59">
            <a:extLst>
              <a:ext uri="{FF2B5EF4-FFF2-40B4-BE49-F238E27FC236}">
                <a16:creationId xmlns:a16="http://schemas.microsoft.com/office/drawing/2014/main" id="{F27EA6D8-4DEE-0775-C5A4-734A6E0B4FD7}"/>
              </a:ext>
            </a:extLst>
          </p:cNvPr>
          <p:cNvSpPr/>
          <p:nvPr/>
        </p:nvSpPr>
        <p:spPr>
          <a:xfrm>
            <a:off x="8336280" y="4080195"/>
            <a:ext cx="1035930" cy="58327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Resultado ECG</a:t>
            </a:r>
          </a:p>
        </p:txBody>
      </p:sp>
      <p:sp>
        <p:nvSpPr>
          <p:cNvPr id="118" name="Elipse 117">
            <a:extLst>
              <a:ext uri="{FF2B5EF4-FFF2-40B4-BE49-F238E27FC236}">
                <a16:creationId xmlns:a16="http://schemas.microsoft.com/office/drawing/2014/main" id="{A4B9C479-413E-7591-9BE8-F49A2E6E63D6}"/>
              </a:ext>
            </a:extLst>
          </p:cNvPr>
          <p:cNvSpPr/>
          <p:nvPr/>
        </p:nvSpPr>
        <p:spPr>
          <a:xfrm>
            <a:off x="10052561" y="3607753"/>
            <a:ext cx="1564451" cy="5067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Depresión del ST </a:t>
            </a:r>
          </a:p>
        </p:txBody>
      </p:sp>
      <p:cxnSp>
        <p:nvCxnSpPr>
          <p:cNvPr id="121" name="Conector recto de flecha 120">
            <a:extLst>
              <a:ext uri="{FF2B5EF4-FFF2-40B4-BE49-F238E27FC236}">
                <a16:creationId xmlns:a16="http://schemas.microsoft.com/office/drawing/2014/main" id="{ED0551CB-669D-4343-2791-A3C9CB62DB7C}"/>
              </a:ext>
            </a:extLst>
          </p:cNvPr>
          <p:cNvCxnSpPr>
            <a:cxnSpLocks/>
            <a:stCxn id="60" idx="6"/>
            <a:endCxn id="118" idx="2"/>
          </p:cNvCxnSpPr>
          <p:nvPr/>
        </p:nvCxnSpPr>
        <p:spPr>
          <a:xfrm flipV="1">
            <a:off x="9372210" y="3861142"/>
            <a:ext cx="680351" cy="510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31" name="Conector recto de flecha 130">
            <a:extLst>
              <a:ext uri="{FF2B5EF4-FFF2-40B4-BE49-F238E27FC236}">
                <a16:creationId xmlns:a16="http://schemas.microsoft.com/office/drawing/2014/main" id="{A822CD60-3C6E-D909-CA99-3120790C0E5F}"/>
              </a:ext>
            </a:extLst>
          </p:cNvPr>
          <p:cNvCxnSpPr>
            <a:cxnSpLocks/>
            <a:stCxn id="286" idx="6"/>
            <a:endCxn id="26" idx="2"/>
          </p:cNvCxnSpPr>
          <p:nvPr/>
        </p:nvCxnSpPr>
        <p:spPr>
          <a:xfrm flipV="1">
            <a:off x="2351499" y="3886683"/>
            <a:ext cx="1706506" cy="654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5" name="Elipse 134">
            <a:extLst>
              <a:ext uri="{FF2B5EF4-FFF2-40B4-BE49-F238E27FC236}">
                <a16:creationId xmlns:a16="http://schemas.microsoft.com/office/drawing/2014/main" id="{00B8ECCF-775B-19FD-D0FB-378CFDABBB91}"/>
              </a:ext>
            </a:extLst>
          </p:cNvPr>
          <p:cNvSpPr/>
          <p:nvPr/>
        </p:nvSpPr>
        <p:spPr>
          <a:xfrm>
            <a:off x="10153136" y="4572687"/>
            <a:ext cx="1564451" cy="5067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Pendiente del ST </a:t>
            </a:r>
          </a:p>
        </p:txBody>
      </p:sp>
      <p:cxnSp>
        <p:nvCxnSpPr>
          <p:cNvPr id="139" name="Conector recto de flecha 138">
            <a:extLst>
              <a:ext uri="{FF2B5EF4-FFF2-40B4-BE49-F238E27FC236}">
                <a16:creationId xmlns:a16="http://schemas.microsoft.com/office/drawing/2014/main" id="{B340BA60-2E4B-777D-5551-13AA2ADC6D1C}"/>
              </a:ext>
            </a:extLst>
          </p:cNvPr>
          <p:cNvCxnSpPr>
            <a:cxnSpLocks/>
            <a:stCxn id="60" idx="6"/>
            <a:endCxn id="135" idx="2"/>
          </p:cNvCxnSpPr>
          <p:nvPr/>
        </p:nvCxnSpPr>
        <p:spPr>
          <a:xfrm>
            <a:off x="9372210" y="4371832"/>
            <a:ext cx="780926" cy="454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63" name="Conector recto de flecha 162">
            <a:extLst>
              <a:ext uri="{FF2B5EF4-FFF2-40B4-BE49-F238E27FC236}">
                <a16:creationId xmlns:a16="http://schemas.microsoft.com/office/drawing/2014/main" id="{5EC992EA-7294-1997-67C8-708C73AF2242}"/>
              </a:ext>
            </a:extLst>
          </p:cNvPr>
          <p:cNvCxnSpPr>
            <a:cxnSpLocks/>
            <a:stCxn id="7" idx="6"/>
            <a:endCxn id="47" idx="2"/>
          </p:cNvCxnSpPr>
          <p:nvPr/>
        </p:nvCxnSpPr>
        <p:spPr>
          <a:xfrm flipV="1">
            <a:off x="2351499" y="2705860"/>
            <a:ext cx="1496187" cy="596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78" name="Conector recto de flecha 277">
            <a:extLst>
              <a:ext uri="{FF2B5EF4-FFF2-40B4-BE49-F238E27FC236}">
                <a16:creationId xmlns:a16="http://schemas.microsoft.com/office/drawing/2014/main" id="{75F8F8E8-5149-4485-D4BE-AF8D962DC82B}"/>
              </a:ext>
            </a:extLst>
          </p:cNvPr>
          <p:cNvCxnSpPr>
            <a:cxnSpLocks/>
            <a:stCxn id="26" idx="7"/>
            <a:endCxn id="5" idx="2"/>
          </p:cNvCxnSpPr>
          <p:nvPr/>
        </p:nvCxnSpPr>
        <p:spPr>
          <a:xfrm flipV="1">
            <a:off x="4810411" y="3441236"/>
            <a:ext cx="667316" cy="240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3" name="Conector recto de flecha 282">
            <a:extLst>
              <a:ext uri="{FF2B5EF4-FFF2-40B4-BE49-F238E27FC236}">
                <a16:creationId xmlns:a16="http://schemas.microsoft.com/office/drawing/2014/main" id="{F5B03AC2-D57C-6B97-021C-565F734B755B}"/>
              </a:ext>
            </a:extLst>
          </p:cNvPr>
          <p:cNvCxnSpPr>
            <a:cxnSpLocks/>
            <a:stCxn id="5" idx="6"/>
            <a:endCxn id="340" idx="2"/>
          </p:cNvCxnSpPr>
          <p:nvPr/>
        </p:nvCxnSpPr>
        <p:spPr>
          <a:xfrm flipV="1">
            <a:off x="7042179" y="1484680"/>
            <a:ext cx="1139339" cy="1956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286" name="Elipse 285">
            <a:extLst>
              <a:ext uri="{FF2B5EF4-FFF2-40B4-BE49-F238E27FC236}">
                <a16:creationId xmlns:a16="http://schemas.microsoft.com/office/drawing/2014/main" id="{A377363B-3726-AF0A-CA6D-D8F744CDE5DE}"/>
              </a:ext>
            </a:extLst>
          </p:cNvPr>
          <p:cNvSpPr/>
          <p:nvPr/>
        </p:nvSpPr>
        <p:spPr>
          <a:xfrm>
            <a:off x="1608323" y="4299807"/>
            <a:ext cx="743176" cy="482873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Talasemia</a:t>
            </a:r>
          </a:p>
        </p:txBody>
      </p:sp>
      <p:cxnSp>
        <p:nvCxnSpPr>
          <p:cNvPr id="2" name="Conector recto de flecha 1">
            <a:extLst>
              <a:ext uri="{FF2B5EF4-FFF2-40B4-BE49-F238E27FC236}">
                <a16:creationId xmlns:a16="http://schemas.microsoft.com/office/drawing/2014/main" id="{12100BE7-27F8-7764-A9F2-730B88DB1F90}"/>
              </a:ext>
            </a:extLst>
          </p:cNvPr>
          <p:cNvCxnSpPr>
            <a:cxnSpLocks/>
            <a:stCxn id="7" idx="6"/>
            <a:endCxn id="53" idx="2"/>
          </p:cNvCxnSpPr>
          <p:nvPr/>
        </p:nvCxnSpPr>
        <p:spPr>
          <a:xfrm>
            <a:off x="2351499" y="3302131"/>
            <a:ext cx="296740" cy="32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D670548D-7892-9B6D-3BDC-E3EFC1578206}"/>
              </a:ext>
            </a:extLst>
          </p:cNvPr>
          <p:cNvCxnSpPr>
            <a:cxnSpLocks/>
            <a:stCxn id="5" idx="6"/>
            <a:endCxn id="65" idx="2"/>
          </p:cNvCxnSpPr>
          <p:nvPr/>
        </p:nvCxnSpPr>
        <p:spPr>
          <a:xfrm flipV="1">
            <a:off x="7042179" y="2470074"/>
            <a:ext cx="1530738" cy="971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65" name="Elipse 64">
            <a:extLst>
              <a:ext uri="{FF2B5EF4-FFF2-40B4-BE49-F238E27FC236}">
                <a16:creationId xmlns:a16="http://schemas.microsoft.com/office/drawing/2014/main" id="{72B5DEC1-62C8-6041-19AA-767267A015B0}"/>
              </a:ext>
            </a:extLst>
          </p:cNvPr>
          <p:cNvSpPr/>
          <p:nvPr/>
        </p:nvSpPr>
        <p:spPr>
          <a:xfrm>
            <a:off x="8572917" y="2216685"/>
            <a:ext cx="782226" cy="5067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FCM</a:t>
            </a:r>
          </a:p>
        </p:txBody>
      </p:sp>
      <p:cxnSp>
        <p:nvCxnSpPr>
          <p:cNvPr id="114" name="Conector recto de flecha 113">
            <a:extLst>
              <a:ext uri="{FF2B5EF4-FFF2-40B4-BE49-F238E27FC236}">
                <a16:creationId xmlns:a16="http://schemas.microsoft.com/office/drawing/2014/main" id="{95C4C039-991B-9B13-2BB9-B089E3CE937C}"/>
              </a:ext>
            </a:extLst>
          </p:cNvPr>
          <p:cNvCxnSpPr>
            <a:cxnSpLocks/>
            <a:stCxn id="5" idx="6"/>
            <a:endCxn id="115" idx="2"/>
          </p:cNvCxnSpPr>
          <p:nvPr/>
        </p:nvCxnSpPr>
        <p:spPr>
          <a:xfrm flipV="1">
            <a:off x="7042179" y="3411939"/>
            <a:ext cx="912569" cy="29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15" name="Elipse 114">
            <a:extLst>
              <a:ext uri="{FF2B5EF4-FFF2-40B4-BE49-F238E27FC236}">
                <a16:creationId xmlns:a16="http://schemas.microsoft.com/office/drawing/2014/main" id="{9FC27103-2DF8-DDFD-155F-C3364DD304CA}"/>
              </a:ext>
            </a:extLst>
          </p:cNvPr>
          <p:cNvSpPr/>
          <p:nvPr/>
        </p:nvSpPr>
        <p:spPr>
          <a:xfrm>
            <a:off x="7954748" y="3162357"/>
            <a:ext cx="907121" cy="49916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Angina inducida</a:t>
            </a:r>
          </a:p>
        </p:txBody>
      </p:sp>
      <p:cxnSp>
        <p:nvCxnSpPr>
          <p:cNvPr id="134" name="Conector recto de flecha 133">
            <a:extLst>
              <a:ext uri="{FF2B5EF4-FFF2-40B4-BE49-F238E27FC236}">
                <a16:creationId xmlns:a16="http://schemas.microsoft.com/office/drawing/2014/main" id="{8FD0F30E-55B5-8262-9C07-1D715E4C11E9}"/>
              </a:ext>
            </a:extLst>
          </p:cNvPr>
          <p:cNvCxnSpPr>
            <a:cxnSpLocks/>
            <a:stCxn id="115" idx="6"/>
            <a:endCxn id="296" idx="2"/>
          </p:cNvCxnSpPr>
          <p:nvPr/>
        </p:nvCxnSpPr>
        <p:spPr>
          <a:xfrm flipV="1">
            <a:off x="8861869" y="3401829"/>
            <a:ext cx="227103" cy="1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296" name="Elipse 295">
            <a:extLst>
              <a:ext uri="{FF2B5EF4-FFF2-40B4-BE49-F238E27FC236}">
                <a16:creationId xmlns:a16="http://schemas.microsoft.com/office/drawing/2014/main" id="{BA2B3383-E5FC-E91A-0CFF-F398EA9943C0}"/>
              </a:ext>
            </a:extLst>
          </p:cNvPr>
          <p:cNvSpPr/>
          <p:nvPr/>
        </p:nvSpPr>
        <p:spPr>
          <a:xfrm>
            <a:off x="9088972" y="3152247"/>
            <a:ext cx="782226" cy="49916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Tipo de dolor</a:t>
            </a:r>
          </a:p>
        </p:txBody>
      </p:sp>
      <p:sp>
        <p:nvSpPr>
          <p:cNvPr id="340" name="Elipse 339">
            <a:extLst>
              <a:ext uri="{FF2B5EF4-FFF2-40B4-BE49-F238E27FC236}">
                <a16:creationId xmlns:a16="http://schemas.microsoft.com/office/drawing/2014/main" id="{2D2CB945-0322-370C-583C-8BD82C38D516}"/>
              </a:ext>
            </a:extLst>
          </p:cNvPr>
          <p:cNvSpPr/>
          <p:nvPr/>
        </p:nvSpPr>
        <p:spPr>
          <a:xfrm>
            <a:off x="8181518" y="1231291"/>
            <a:ext cx="1564451" cy="5067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Numero de vasos coloreados</a:t>
            </a:r>
          </a:p>
        </p:txBody>
      </p:sp>
      <p:cxnSp>
        <p:nvCxnSpPr>
          <p:cNvPr id="385" name="Conector recto de flecha 384">
            <a:extLst>
              <a:ext uri="{FF2B5EF4-FFF2-40B4-BE49-F238E27FC236}">
                <a16:creationId xmlns:a16="http://schemas.microsoft.com/office/drawing/2014/main" id="{F74305CB-E633-1C1A-C7F6-10A904F95E14}"/>
              </a:ext>
            </a:extLst>
          </p:cNvPr>
          <p:cNvCxnSpPr>
            <a:cxnSpLocks/>
            <a:stCxn id="5" idx="6"/>
            <a:endCxn id="60" idx="2"/>
          </p:cNvCxnSpPr>
          <p:nvPr/>
        </p:nvCxnSpPr>
        <p:spPr>
          <a:xfrm>
            <a:off x="7042179" y="3441236"/>
            <a:ext cx="1294101" cy="930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CA8DEF86-9FE9-C8F2-4BC7-7B0BF2771023}"/>
              </a:ext>
            </a:extLst>
          </p:cNvPr>
          <p:cNvCxnSpPr>
            <a:cxnSpLocks/>
            <a:stCxn id="296" idx="6"/>
            <a:endCxn id="118" idx="2"/>
          </p:cNvCxnSpPr>
          <p:nvPr/>
        </p:nvCxnSpPr>
        <p:spPr>
          <a:xfrm>
            <a:off x="9871198" y="3401829"/>
            <a:ext cx="181363" cy="459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150305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8FD42991-ECE7-AB75-1EEC-6D494D95AD96}"/>
              </a:ext>
            </a:extLst>
          </p:cNvPr>
          <p:cNvSpPr/>
          <p:nvPr/>
        </p:nvSpPr>
        <p:spPr>
          <a:xfrm>
            <a:off x="5477727" y="2982267"/>
            <a:ext cx="1564452" cy="91793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Enfermedad cardiaca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55B0088-5166-337C-E9BE-E925F4E776C3}"/>
              </a:ext>
            </a:extLst>
          </p:cNvPr>
          <p:cNvSpPr/>
          <p:nvPr/>
        </p:nvSpPr>
        <p:spPr>
          <a:xfrm>
            <a:off x="1608323" y="1738068"/>
            <a:ext cx="743176" cy="48287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Sexo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40EFA160-79E0-E428-FD7D-4B63FCEC9824}"/>
              </a:ext>
            </a:extLst>
          </p:cNvPr>
          <p:cNvSpPr/>
          <p:nvPr/>
        </p:nvSpPr>
        <p:spPr>
          <a:xfrm>
            <a:off x="1608323" y="3060694"/>
            <a:ext cx="743176" cy="48287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Edad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D522E5F1-FD20-497A-16C9-75D2323FA57B}"/>
              </a:ext>
            </a:extLst>
          </p:cNvPr>
          <p:cNvCxnSpPr>
            <a:cxnSpLocks/>
            <a:stCxn id="6" idx="6"/>
            <a:endCxn id="47" idx="2"/>
          </p:cNvCxnSpPr>
          <p:nvPr/>
        </p:nvCxnSpPr>
        <p:spPr>
          <a:xfrm>
            <a:off x="2351499" y="1979505"/>
            <a:ext cx="1496187" cy="726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26" name="Elipse 25">
            <a:extLst>
              <a:ext uri="{FF2B5EF4-FFF2-40B4-BE49-F238E27FC236}">
                <a16:creationId xmlns:a16="http://schemas.microsoft.com/office/drawing/2014/main" id="{21139C1B-8E87-7263-8CCE-DEE6CA09C558}"/>
              </a:ext>
            </a:extLst>
          </p:cNvPr>
          <p:cNvSpPr/>
          <p:nvPr/>
        </p:nvSpPr>
        <p:spPr>
          <a:xfrm>
            <a:off x="4058005" y="3596640"/>
            <a:ext cx="881498" cy="58008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Presión arterial</a:t>
            </a: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3856D80F-B75E-E773-C219-B6ECECFE52B8}"/>
              </a:ext>
            </a:extLst>
          </p:cNvPr>
          <p:cNvSpPr/>
          <p:nvPr/>
        </p:nvSpPr>
        <p:spPr>
          <a:xfrm>
            <a:off x="3847686" y="2537332"/>
            <a:ext cx="1302136" cy="33705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Colesterol</a:t>
            </a:r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845B796A-C0A1-5406-E2CA-C155A5F3E04C}"/>
              </a:ext>
            </a:extLst>
          </p:cNvPr>
          <p:cNvCxnSpPr>
            <a:cxnSpLocks/>
            <a:stCxn id="47" idx="6"/>
            <a:endCxn id="5" idx="2"/>
          </p:cNvCxnSpPr>
          <p:nvPr/>
        </p:nvCxnSpPr>
        <p:spPr>
          <a:xfrm>
            <a:off x="5149822" y="2705860"/>
            <a:ext cx="327905" cy="735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DD27081F-E433-CC37-3479-A0AC7201AA66}"/>
              </a:ext>
            </a:extLst>
          </p:cNvPr>
          <p:cNvSpPr/>
          <p:nvPr/>
        </p:nvSpPr>
        <p:spPr>
          <a:xfrm>
            <a:off x="2648239" y="3433666"/>
            <a:ext cx="1202734" cy="39563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Nivel de azúcar</a:t>
            </a: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B12FAA51-DA66-3A28-4422-C8A15CB0EE35}"/>
              </a:ext>
            </a:extLst>
          </p:cNvPr>
          <p:cNvCxnSpPr>
            <a:cxnSpLocks/>
            <a:stCxn id="53" idx="6"/>
            <a:endCxn id="26" idx="2"/>
          </p:cNvCxnSpPr>
          <p:nvPr/>
        </p:nvCxnSpPr>
        <p:spPr>
          <a:xfrm>
            <a:off x="3850973" y="3631485"/>
            <a:ext cx="207032" cy="255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60" name="Elipse 59">
            <a:extLst>
              <a:ext uri="{FF2B5EF4-FFF2-40B4-BE49-F238E27FC236}">
                <a16:creationId xmlns:a16="http://schemas.microsoft.com/office/drawing/2014/main" id="{F27EA6D8-4DEE-0775-C5A4-734A6E0B4FD7}"/>
              </a:ext>
            </a:extLst>
          </p:cNvPr>
          <p:cNvSpPr/>
          <p:nvPr/>
        </p:nvSpPr>
        <p:spPr>
          <a:xfrm>
            <a:off x="8336280" y="4080195"/>
            <a:ext cx="1035930" cy="58327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Resultado ECG</a:t>
            </a:r>
          </a:p>
        </p:txBody>
      </p:sp>
      <p:sp>
        <p:nvSpPr>
          <p:cNvPr id="118" name="Elipse 117">
            <a:extLst>
              <a:ext uri="{FF2B5EF4-FFF2-40B4-BE49-F238E27FC236}">
                <a16:creationId xmlns:a16="http://schemas.microsoft.com/office/drawing/2014/main" id="{A4B9C479-413E-7591-9BE8-F49A2E6E63D6}"/>
              </a:ext>
            </a:extLst>
          </p:cNvPr>
          <p:cNvSpPr/>
          <p:nvPr/>
        </p:nvSpPr>
        <p:spPr>
          <a:xfrm>
            <a:off x="10052561" y="3607753"/>
            <a:ext cx="1564451" cy="5067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Depresión del ST </a:t>
            </a:r>
          </a:p>
        </p:txBody>
      </p:sp>
      <p:cxnSp>
        <p:nvCxnSpPr>
          <p:cNvPr id="121" name="Conector recto de flecha 120">
            <a:extLst>
              <a:ext uri="{FF2B5EF4-FFF2-40B4-BE49-F238E27FC236}">
                <a16:creationId xmlns:a16="http://schemas.microsoft.com/office/drawing/2014/main" id="{ED0551CB-669D-4343-2791-A3C9CB62DB7C}"/>
              </a:ext>
            </a:extLst>
          </p:cNvPr>
          <p:cNvCxnSpPr>
            <a:cxnSpLocks/>
            <a:stCxn id="60" idx="6"/>
            <a:endCxn id="118" idx="2"/>
          </p:cNvCxnSpPr>
          <p:nvPr/>
        </p:nvCxnSpPr>
        <p:spPr>
          <a:xfrm flipV="1">
            <a:off x="9372210" y="3861142"/>
            <a:ext cx="680351" cy="510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31" name="Conector recto de flecha 130">
            <a:extLst>
              <a:ext uri="{FF2B5EF4-FFF2-40B4-BE49-F238E27FC236}">
                <a16:creationId xmlns:a16="http://schemas.microsoft.com/office/drawing/2014/main" id="{A822CD60-3C6E-D909-CA99-3120790C0E5F}"/>
              </a:ext>
            </a:extLst>
          </p:cNvPr>
          <p:cNvCxnSpPr>
            <a:cxnSpLocks/>
            <a:stCxn id="286" idx="6"/>
            <a:endCxn id="26" idx="2"/>
          </p:cNvCxnSpPr>
          <p:nvPr/>
        </p:nvCxnSpPr>
        <p:spPr>
          <a:xfrm flipV="1">
            <a:off x="2351499" y="3886683"/>
            <a:ext cx="1706506" cy="654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35" name="Elipse 134">
            <a:extLst>
              <a:ext uri="{FF2B5EF4-FFF2-40B4-BE49-F238E27FC236}">
                <a16:creationId xmlns:a16="http://schemas.microsoft.com/office/drawing/2014/main" id="{00B8ECCF-775B-19FD-D0FB-378CFDABBB91}"/>
              </a:ext>
            </a:extLst>
          </p:cNvPr>
          <p:cNvSpPr/>
          <p:nvPr/>
        </p:nvSpPr>
        <p:spPr>
          <a:xfrm>
            <a:off x="10153136" y="4572687"/>
            <a:ext cx="1564451" cy="5067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Pendiente del ST </a:t>
            </a:r>
          </a:p>
        </p:txBody>
      </p:sp>
      <p:cxnSp>
        <p:nvCxnSpPr>
          <p:cNvPr id="139" name="Conector recto de flecha 138">
            <a:extLst>
              <a:ext uri="{FF2B5EF4-FFF2-40B4-BE49-F238E27FC236}">
                <a16:creationId xmlns:a16="http://schemas.microsoft.com/office/drawing/2014/main" id="{B340BA60-2E4B-777D-5551-13AA2ADC6D1C}"/>
              </a:ext>
            </a:extLst>
          </p:cNvPr>
          <p:cNvCxnSpPr>
            <a:cxnSpLocks/>
            <a:stCxn id="60" idx="6"/>
            <a:endCxn id="135" idx="2"/>
          </p:cNvCxnSpPr>
          <p:nvPr/>
        </p:nvCxnSpPr>
        <p:spPr>
          <a:xfrm>
            <a:off x="9372210" y="4371832"/>
            <a:ext cx="780926" cy="454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63" name="Conector recto de flecha 162">
            <a:extLst>
              <a:ext uri="{FF2B5EF4-FFF2-40B4-BE49-F238E27FC236}">
                <a16:creationId xmlns:a16="http://schemas.microsoft.com/office/drawing/2014/main" id="{5EC992EA-7294-1997-67C8-708C73AF2242}"/>
              </a:ext>
            </a:extLst>
          </p:cNvPr>
          <p:cNvCxnSpPr>
            <a:cxnSpLocks/>
            <a:stCxn id="7" idx="6"/>
            <a:endCxn id="47" idx="2"/>
          </p:cNvCxnSpPr>
          <p:nvPr/>
        </p:nvCxnSpPr>
        <p:spPr>
          <a:xfrm flipV="1">
            <a:off x="2351499" y="2705860"/>
            <a:ext cx="1496187" cy="596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78" name="Conector recto de flecha 277">
            <a:extLst>
              <a:ext uri="{FF2B5EF4-FFF2-40B4-BE49-F238E27FC236}">
                <a16:creationId xmlns:a16="http://schemas.microsoft.com/office/drawing/2014/main" id="{75F8F8E8-5149-4485-D4BE-AF8D962DC82B}"/>
              </a:ext>
            </a:extLst>
          </p:cNvPr>
          <p:cNvCxnSpPr>
            <a:cxnSpLocks/>
            <a:stCxn id="26" idx="7"/>
            <a:endCxn id="5" idx="2"/>
          </p:cNvCxnSpPr>
          <p:nvPr/>
        </p:nvCxnSpPr>
        <p:spPr>
          <a:xfrm flipV="1">
            <a:off x="4810411" y="3441236"/>
            <a:ext cx="667316" cy="240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83" name="Conector recto de flecha 282">
            <a:extLst>
              <a:ext uri="{FF2B5EF4-FFF2-40B4-BE49-F238E27FC236}">
                <a16:creationId xmlns:a16="http://schemas.microsoft.com/office/drawing/2014/main" id="{F5B03AC2-D57C-6B97-021C-565F734B755B}"/>
              </a:ext>
            </a:extLst>
          </p:cNvPr>
          <p:cNvCxnSpPr>
            <a:cxnSpLocks/>
            <a:stCxn id="5" idx="6"/>
            <a:endCxn id="340" idx="2"/>
          </p:cNvCxnSpPr>
          <p:nvPr/>
        </p:nvCxnSpPr>
        <p:spPr>
          <a:xfrm flipV="1">
            <a:off x="7042179" y="1484680"/>
            <a:ext cx="1139339" cy="1956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6" name="Elipse 285">
            <a:extLst>
              <a:ext uri="{FF2B5EF4-FFF2-40B4-BE49-F238E27FC236}">
                <a16:creationId xmlns:a16="http://schemas.microsoft.com/office/drawing/2014/main" id="{A377363B-3726-AF0A-CA6D-D8F744CDE5DE}"/>
              </a:ext>
            </a:extLst>
          </p:cNvPr>
          <p:cNvSpPr/>
          <p:nvPr/>
        </p:nvSpPr>
        <p:spPr>
          <a:xfrm>
            <a:off x="1608323" y="4299807"/>
            <a:ext cx="743176" cy="48287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Talasemia</a:t>
            </a:r>
          </a:p>
        </p:txBody>
      </p:sp>
      <p:cxnSp>
        <p:nvCxnSpPr>
          <p:cNvPr id="2" name="Conector recto de flecha 1">
            <a:extLst>
              <a:ext uri="{FF2B5EF4-FFF2-40B4-BE49-F238E27FC236}">
                <a16:creationId xmlns:a16="http://schemas.microsoft.com/office/drawing/2014/main" id="{12100BE7-27F8-7764-A9F2-730B88DB1F90}"/>
              </a:ext>
            </a:extLst>
          </p:cNvPr>
          <p:cNvCxnSpPr>
            <a:cxnSpLocks/>
            <a:stCxn id="7" idx="6"/>
            <a:endCxn id="53" idx="2"/>
          </p:cNvCxnSpPr>
          <p:nvPr/>
        </p:nvCxnSpPr>
        <p:spPr>
          <a:xfrm>
            <a:off x="2351499" y="3302131"/>
            <a:ext cx="296740" cy="32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D670548D-7892-9B6D-3BDC-E3EFC1578206}"/>
              </a:ext>
            </a:extLst>
          </p:cNvPr>
          <p:cNvCxnSpPr>
            <a:cxnSpLocks/>
            <a:stCxn id="5" idx="6"/>
            <a:endCxn id="65" idx="2"/>
          </p:cNvCxnSpPr>
          <p:nvPr/>
        </p:nvCxnSpPr>
        <p:spPr>
          <a:xfrm flipV="1">
            <a:off x="7042179" y="2470074"/>
            <a:ext cx="1530738" cy="971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65" name="Elipse 64">
            <a:extLst>
              <a:ext uri="{FF2B5EF4-FFF2-40B4-BE49-F238E27FC236}">
                <a16:creationId xmlns:a16="http://schemas.microsoft.com/office/drawing/2014/main" id="{72B5DEC1-62C8-6041-19AA-767267A015B0}"/>
              </a:ext>
            </a:extLst>
          </p:cNvPr>
          <p:cNvSpPr/>
          <p:nvPr/>
        </p:nvSpPr>
        <p:spPr>
          <a:xfrm>
            <a:off x="8572917" y="2216685"/>
            <a:ext cx="782226" cy="5067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FCM</a:t>
            </a:r>
          </a:p>
        </p:txBody>
      </p:sp>
      <p:cxnSp>
        <p:nvCxnSpPr>
          <p:cNvPr id="114" name="Conector recto de flecha 113">
            <a:extLst>
              <a:ext uri="{FF2B5EF4-FFF2-40B4-BE49-F238E27FC236}">
                <a16:creationId xmlns:a16="http://schemas.microsoft.com/office/drawing/2014/main" id="{95C4C039-991B-9B13-2BB9-B089E3CE937C}"/>
              </a:ext>
            </a:extLst>
          </p:cNvPr>
          <p:cNvCxnSpPr>
            <a:cxnSpLocks/>
            <a:stCxn id="5" idx="6"/>
            <a:endCxn id="115" idx="2"/>
          </p:cNvCxnSpPr>
          <p:nvPr/>
        </p:nvCxnSpPr>
        <p:spPr>
          <a:xfrm flipV="1">
            <a:off x="7042179" y="3411939"/>
            <a:ext cx="912569" cy="29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15" name="Elipse 114">
            <a:extLst>
              <a:ext uri="{FF2B5EF4-FFF2-40B4-BE49-F238E27FC236}">
                <a16:creationId xmlns:a16="http://schemas.microsoft.com/office/drawing/2014/main" id="{9FC27103-2DF8-DDFD-155F-C3364DD304CA}"/>
              </a:ext>
            </a:extLst>
          </p:cNvPr>
          <p:cNvSpPr/>
          <p:nvPr/>
        </p:nvSpPr>
        <p:spPr>
          <a:xfrm>
            <a:off x="7954748" y="3162357"/>
            <a:ext cx="907121" cy="49916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Angina inducida</a:t>
            </a:r>
          </a:p>
        </p:txBody>
      </p:sp>
      <p:cxnSp>
        <p:nvCxnSpPr>
          <p:cNvPr id="134" name="Conector recto de flecha 133">
            <a:extLst>
              <a:ext uri="{FF2B5EF4-FFF2-40B4-BE49-F238E27FC236}">
                <a16:creationId xmlns:a16="http://schemas.microsoft.com/office/drawing/2014/main" id="{8FD0F30E-55B5-8262-9C07-1D715E4C11E9}"/>
              </a:ext>
            </a:extLst>
          </p:cNvPr>
          <p:cNvCxnSpPr>
            <a:cxnSpLocks/>
            <a:stCxn id="115" idx="6"/>
            <a:endCxn id="296" idx="2"/>
          </p:cNvCxnSpPr>
          <p:nvPr/>
        </p:nvCxnSpPr>
        <p:spPr>
          <a:xfrm flipV="1">
            <a:off x="8861869" y="3401829"/>
            <a:ext cx="227103" cy="1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296" name="Elipse 295">
            <a:extLst>
              <a:ext uri="{FF2B5EF4-FFF2-40B4-BE49-F238E27FC236}">
                <a16:creationId xmlns:a16="http://schemas.microsoft.com/office/drawing/2014/main" id="{BA2B3383-E5FC-E91A-0CFF-F398EA9943C0}"/>
              </a:ext>
            </a:extLst>
          </p:cNvPr>
          <p:cNvSpPr/>
          <p:nvPr/>
        </p:nvSpPr>
        <p:spPr>
          <a:xfrm>
            <a:off x="9088972" y="3152247"/>
            <a:ext cx="782226" cy="49916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Tipo de dolor</a:t>
            </a:r>
          </a:p>
        </p:txBody>
      </p:sp>
      <p:sp>
        <p:nvSpPr>
          <p:cNvPr id="340" name="Elipse 339">
            <a:extLst>
              <a:ext uri="{FF2B5EF4-FFF2-40B4-BE49-F238E27FC236}">
                <a16:creationId xmlns:a16="http://schemas.microsoft.com/office/drawing/2014/main" id="{2D2CB945-0322-370C-583C-8BD82C38D516}"/>
              </a:ext>
            </a:extLst>
          </p:cNvPr>
          <p:cNvSpPr/>
          <p:nvPr/>
        </p:nvSpPr>
        <p:spPr>
          <a:xfrm>
            <a:off x="8181518" y="1231291"/>
            <a:ext cx="1564451" cy="506777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Numero de vasos coloreados</a:t>
            </a:r>
          </a:p>
        </p:txBody>
      </p:sp>
      <p:cxnSp>
        <p:nvCxnSpPr>
          <p:cNvPr id="385" name="Conector recto de flecha 384">
            <a:extLst>
              <a:ext uri="{FF2B5EF4-FFF2-40B4-BE49-F238E27FC236}">
                <a16:creationId xmlns:a16="http://schemas.microsoft.com/office/drawing/2014/main" id="{F74305CB-E633-1C1A-C7F6-10A904F95E14}"/>
              </a:ext>
            </a:extLst>
          </p:cNvPr>
          <p:cNvCxnSpPr>
            <a:cxnSpLocks/>
            <a:stCxn id="5" idx="6"/>
            <a:endCxn id="60" idx="2"/>
          </p:cNvCxnSpPr>
          <p:nvPr/>
        </p:nvCxnSpPr>
        <p:spPr>
          <a:xfrm>
            <a:off x="7042179" y="3441236"/>
            <a:ext cx="1294101" cy="930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CA8DEF86-9FE9-C8F2-4BC7-7B0BF2771023}"/>
              </a:ext>
            </a:extLst>
          </p:cNvPr>
          <p:cNvCxnSpPr>
            <a:cxnSpLocks/>
            <a:stCxn id="296" idx="6"/>
            <a:endCxn id="118" idx="2"/>
          </p:cNvCxnSpPr>
          <p:nvPr/>
        </p:nvCxnSpPr>
        <p:spPr>
          <a:xfrm>
            <a:off x="9871198" y="3401829"/>
            <a:ext cx="181363" cy="459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21852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8FD42991-ECE7-AB75-1EEC-6D494D95AD96}"/>
              </a:ext>
            </a:extLst>
          </p:cNvPr>
          <p:cNvSpPr/>
          <p:nvPr/>
        </p:nvSpPr>
        <p:spPr>
          <a:xfrm>
            <a:off x="5477727" y="2982267"/>
            <a:ext cx="1564452" cy="91793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Enfermedad cardiaca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55B0088-5166-337C-E9BE-E925F4E776C3}"/>
              </a:ext>
            </a:extLst>
          </p:cNvPr>
          <p:cNvSpPr/>
          <p:nvPr/>
        </p:nvSpPr>
        <p:spPr>
          <a:xfrm>
            <a:off x="1608323" y="1738068"/>
            <a:ext cx="743176" cy="48287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Sexo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40EFA160-79E0-E428-FD7D-4B63FCEC9824}"/>
              </a:ext>
            </a:extLst>
          </p:cNvPr>
          <p:cNvSpPr/>
          <p:nvPr/>
        </p:nvSpPr>
        <p:spPr>
          <a:xfrm>
            <a:off x="1608323" y="3060694"/>
            <a:ext cx="743176" cy="48287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Edad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D522E5F1-FD20-497A-16C9-75D2323FA57B}"/>
              </a:ext>
            </a:extLst>
          </p:cNvPr>
          <p:cNvCxnSpPr>
            <a:cxnSpLocks/>
            <a:stCxn id="6" idx="6"/>
            <a:endCxn id="47" idx="2"/>
          </p:cNvCxnSpPr>
          <p:nvPr/>
        </p:nvCxnSpPr>
        <p:spPr>
          <a:xfrm>
            <a:off x="2351499" y="1979505"/>
            <a:ext cx="1496187" cy="726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26" name="Elipse 25">
            <a:extLst>
              <a:ext uri="{FF2B5EF4-FFF2-40B4-BE49-F238E27FC236}">
                <a16:creationId xmlns:a16="http://schemas.microsoft.com/office/drawing/2014/main" id="{21139C1B-8E87-7263-8CCE-DEE6CA09C558}"/>
              </a:ext>
            </a:extLst>
          </p:cNvPr>
          <p:cNvSpPr/>
          <p:nvPr/>
        </p:nvSpPr>
        <p:spPr>
          <a:xfrm>
            <a:off x="4058005" y="3596640"/>
            <a:ext cx="881498" cy="58008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Presión arterial</a:t>
            </a: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3856D80F-B75E-E773-C219-B6ECECFE52B8}"/>
              </a:ext>
            </a:extLst>
          </p:cNvPr>
          <p:cNvSpPr/>
          <p:nvPr/>
        </p:nvSpPr>
        <p:spPr>
          <a:xfrm>
            <a:off x="3847686" y="2537332"/>
            <a:ext cx="1302136" cy="33705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Colesterol</a:t>
            </a:r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845B796A-C0A1-5406-E2CA-C155A5F3E04C}"/>
              </a:ext>
            </a:extLst>
          </p:cNvPr>
          <p:cNvCxnSpPr>
            <a:cxnSpLocks/>
            <a:stCxn id="47" idx="6"/>
            <a:endCxn id="5" idx="2"/>
          </p:cNvCxnSpPr>
          <p:nvPr/>
        </p:nvCxnSpPr>
        <p:spPr>
          <a:xfrm>
            <a:off x="5149822" y="2705860"/>
            <a:ext cx="327905" cy="735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DD27081F-E433-CC37-3479-A0AC7201AA66}"/>
              </a:ext>
            </a:extLst>
          </p:cNvPr>
          <p:cNvSpPr/>
          <p:nvPr/>
        </p:nvSpPr>
        <p:spPr>
          <a:xfrm>
            <a:off x="2648239" y="3433666"/>
            <a:ext cx="1202734" cy="39563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Nivel de azúcar</a:t>
            </a: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B12FAA51-DA66-3A28-4422-C8A15CB0EE35}"/>
              </a:ext>
            </a:extLst>
          </p:cNvPr>
          <p:cNvCxnSpPr>
            <a:cxnSpLocks/>
            <a:stCxn id="53" idx="6"/>
            <a:endCxn id="26" idx="2"/>
          </p:cNvCxnSpPr>
          <p:nvPr/>
        </p:nvCxnSpPr>
        <p:spPr>
          <a:xfrm>
            <a:off x="3850973" y="3631485"/>
            <a:ext cx="207032" cy="255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60" name="Elipse 59">
            <a:extLst>
              <a:ext uri="{FF2B5EF4-FFF2-40B4-BE49-F238E27FC236}">
                <a16:creationId xmlns:a16="http://schemas.microsoft.com/office/drawing/2014/main" id="{F27EA6D8-4DEE-0775-C5A4-734A6E0B4FD7}"/>
              </a:ext>
            </a:extLst>
          </p:cNvPr>
          <p:cNvSpPr/>
          <p:nvPr/>
        </p:nvSpPr>
        <p:spPr>
          <a:xfrm>
            <a:off x="8336280" y="4080195"/>
            <a:ext cx="1035930" cy="58327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Resultado ECG</a:t>
            </a:r>
          </a:p>
        </p:txBody>
      </p:sp>
      <p:sp>
        <p:nvSpPr>
          <p:cNvPr id="118" name="Elipse 117">
            <a:extLst>
              <a:ext uri="{FF2B5EF4-FFF2-40B4-BE49-F238E27FC236}">
                <a16:creationId xmlns:a16="http://schemas.microsoft.com/office/drawing/2014/main" id="{A4B9C479-413E-7591-9BE8-F49A2E6E63D6}"/>
              </a:ext>
            </a:extLst>
          </p:cNvPr>
          <p:cNvSpPr/>
          <p:nvPr/>
        </p:nvSpPr>
        <p:spPr>
          <a:xfrm>
            <a:off x="10052561" y="3607753"/>
            <a:ext cx="1564451" cy="5067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Depresión del ST </a:t>
            </a:r>
          </a:p>
        </p:txBody>
      </p:sp>
      <p:cxnSp>
        <p:nvCxnSpPr>
          <p:cNvPr id="121" name="Conector recto de flecha 120">
            <a:extLst>
              <a:ext uri="{FF2B5EF4-FFF2-40B4-BE49-F238E27FC236}">
                <a16:creationId xmlns:a16="http://schemas.microsoft.com/office/drawing/2014/main" id="{ED0551CB-669D-4343-2791-A3C9CB62DB7C}"/>
              </a:ext>
            </a:extLst>
          </p:cNvPr>
          <p:cNvCxnSpPr>
            <a:cxnSpLocks/>
            <a:stCxn id="60" idx="6"/>
            <a:endCxn id="118" idx="2"/>
          </p:cNvCxnSpPr>
          <p:nvPr/>
        </p:nvCxnSpPr>
        <p:spPr>
          <a:xfrm flipV="1">
            <a:off x="9372210" y="3861142"/>
            <a:ext cx="680351" cy="510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31" name="Conector recto de flecha 130">
            <a:extLst>
              <a:ext uri="{FF2B5EF4-FFF2-40B4-BE49-F238E27FC236}">
                <a16:creationId xmlns:a16="http://schemas.microsoft.com/office/drawing/2014/main" id="{A822CD60-3C6E-D909-CA99-3120790C0E5F}"/>
              </a:ext>
            </a:extLst>
          </p:cNvPr>
          <p:cNvCxnSpPr>
            <a:cxnSpLocks/>
            <a:stCxn id="286" idx="6"/>
            <a:endCxn id="26" idx="2"/>
          </p:cNvCxnSpPr>
          <p:nvPr/>
        </p:nvCxnSpPr>
        <p:spPr>
          <a:xfrm flipV="1">
            <a:off x="2351499" y="3886683"/>
            <a:ext cx="1706506" cy="654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35" name="Elipse 134">
            <a:extLst>
              <a:ext uri="{FF2B5EF4-FFF2-40B4-BE49-F238E27FC236}">
                <a16:creationId xmlns:a16="http://schemas.microsoft.com/office/drawing/2014/main" id="{00B8ECCF-775B-19FD-D0FB-378CFDABBB91}"/>
              </a:ext>
            </a:extLst>
          </p:cNvPr>
          <p:cNvSpPr/>
          <p:nvPr/>
        </p:nvSpPr>
        <p:spPr>
          <a:xfrm>
            <a:off x="10153136" y="4572687"/>
            <a:ext cx="1564451" cy="5067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Pendiente del ST </a:t>
            </a:r>
          </a:p>
        </p:txBody>
      </p:sp>
      <p:cxnSp>
        <p:nvCxnSpPr>
          <p:cNvPr id="139" name="Conector recto de flecha 138">
            <a:extLst>
              <a:ext uri="{FF2B5EF4-FFF2-40B4-BE49-F238E27FC236}">
                <a16:creationId xmlns:a16="http://schemas.microsoft.com/office/drawing/2014/main" id="{B340BA60-2E4B-777D-5551-13AA2ADC6D1C}"/>
              </a:ext>
            </a:extLst>
          </p:cNvPr>
          <p:cNvCxnSpPr>
            <a:cxnSpLocks/>
            <a:stCxn id="60" idx="6"/>
            <a:endCxn id="135" idx="2"/>
          </p:cNvCxnSpPr>
          <p:nvPr/>
        </p:nvCxnSpPr>
        <p:spPr>
          <a:xfrm>
            <a:off x="9372210" y="4371832"/>
            <a:ext cx="780926" cy="454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63" name="Conector recto de flecha 162">
            <a:extLst>
              <a:ext uri="{FF2B5EF4-FFF2-40B4-BE49-F238E27FC236}">
                <a16:creationId xmlns:a16="http://schemas.microsoft.com/office/drawing/2014/main" id="{5EC992EA-7294-1997-67C8-708C73AF2242}"/>
              </a:ext>
            </a:extLst>
          </p:cNvPr>
          <p:cNvCxnSpPr>
            <a:cxnSpLocks/>
            <a:stCxn id="7" idx="6"/>
            <a:endCxn id="47" idx="2"/>
          </p:cNvCxnSpPr>
          <p:nvPr/>
        </p:nvCxnSpPr>
        <p:spPr>
          <a:xfrm flipV="1">
            <a:off x="2351499" y="2705860"/>
            <a:ext cx="1496187" cy="596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78" name="Conector recto de flecha 277">
            <a:extLst>
              <a:ext uri="{FF2B5EF4-FFF2-40B4-BE49-F238E27FC236}">
                <a16:creationId xmlns:a16="http://schemas.microsoft.com/office/drawing/2014/main" id="{75F8F8E8-5149-4485-D4BE-AF8D962DC82B}"/>
              </a:ext>
            </a:extLst>
          </p:cNvPr>
          <p:cNvCxnSpPr>
            <a:cxnSpLocks/>
            <a:stCxn id="26" idx="7"/>
            <a:endCxn id="5" idx="2"/>
          </p:cNvCxnSpPr>
          <p:nvPr/>
        </p:nvCxnSpPr>
        <p:spPr>
          <a:xfrm flipV="1">
            <a:off x="4810411" y="3441236"/>
            <a:ext cx="667316" cy="240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83" name="Conector recto de flecha 282">
            <a:extLst>
              <a:ext uri="{FF2B5EF4-FFF2-40B4-BE49-F238E27FC236}">
                <a16:creationId xmlns:a16="http://schemas.microsoft.com/office/drawing/2014/main" id="{F5B03AC2-D57C-6B97-021C-565F734B755B}"/>
              </a:ext>
            </a:extLst>
          </p:cNvPr>
          <p:cNvCxnSpPr>
            <a:cxnSpLocks/>
            <a:stCxn id="5" idx="6"/>
            <a:endCxn id="340" idx="2"/>
          </p:cNvCxnSpPr>
          <p:nvPr/>
        </p:nvCxnSpPr>
        <p:spPr>
          <a:xfrm flipV="1">
            <a:off x="7042179" y="1484680"/>
            <a:ext cx="1139339" cy="1956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286" name="Elipse 285">
            <a:extLst>
              <a:ext uri="{FF2B5EF4-FFF2-40B4-BE49-F238E27FC236}">
                <a16:creationId xmlns:a16="http://schemas.microsoft.com/office/drawing/2014/main" id="{A377363B-3726-AF0A-CA6D-D8F744CDE5DE}"/>
              </a:ext>
            </a:extLst>
          </p:cNvPr>
          <p:cNvSpPr/>
          <p:nvPr/>
        </p:nvSpPr>
        <p:spPr>
          <a:xfrm>
            <a:off x="1608323" y="4299807"/>
            <a:ext cx="743176" cy="48287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Talasemia</a:t>
            </a:r>
          </a:p>
        </p:txBody>
      </p:sp>
      <p:cxnSp>
        <p:nvCxnSpPr>
          <p:cNvPr id="2" name="Conector recto de flecha 1">
            <a:extLst>
              <a:ext uri="{FF2B5EF4-FFF2-40B4-BE49-F238E27FC236}">
                <a16:creationId xmlns:a16="http://schemas.microsoft.com/office/drawing/2014/main" id="{12100BE7-27F8-7764-A9F2-730B88DB1F90}"/>
              </a:ext>
            </a:extLst>
          </p:cNvPr>
          <p:cNvCxnSpPr>
            <a:cxnSpLocks/>
            <a:stCxn id="7" idx="6"/>
            <a:endCxn id="53" idx="2"/>
          </p:cNvCxnSpPr>
          <p:nvPr/>
        </p:nvCxnSpPr>
        <p:spPr>
          <a:xfrm>
            <a:off x="2351499" y="3302131"/>
            <a:ext cx="296740" cy="32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D670548D-7892-9B6D-3BDC-E3EFC1578206}"/>
              </a:ext>
            </a:extLst>
          </p:cNvPr>
          <p:cNvCxnSpPr>
            <a:cxnSpLocks/>
            <a:stCxn id="5" idx="6"/>
            <a:endCxn id="65" idx="2"/>
          </p:cNvCxnSpPr>
          <p:nvPr/>
        </p:nvCxnSpPr>
        <p:spPr>
          <a:xfrm flipV="1">
            <a:off x="7042179" y="2470074"/>
            <a:ext cx="1530738" cy="971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Elipse 64">
            <a:extLst>
              <a:ext uri="{FF2B5EF4-FFF2-40B4-BE49-F238E27FC236}">
                <a16:creationId xmlns:a16="http://schemas.microsoft.com/office/drawing/2014/main" id="{72B5DEC1-62C8-6041-19AA-767267A015B0}"/>
              </a:ext>
            </a:extLst>
          </p:cNvPr>
          <p:cNvSpPr/>
          <p:nvPr/>
        </p:nvSpPr>
        <p:spPr>
          <a:xfrm>
            <a:off x="8572917" y="2216685"/>
            <a:ext cx="782226" cy="506777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FCM</a:t>
            </a:r>
          </a:p>
        </p:txBody>
      </p:sp>
      <p:cxnSp>
        <p:nvCxnSpPr>
          <p:cNvPr id="114" name="Conector recto de flecha 113">
            <a:extLst>
              <a:ext uri="{FF2B5EF4-FFF2-40B4-BE49-F238E27FC236}">
                <a16:creationId xmlns:a16="http://schemas.microsoft.com/office/drawing/2014/main" id="{95C4C039-991B-9B13-2BB9-B089E3CE937C}"/>
              </a:ext>
            </a:extLst>
          </p:cNvPr>
          <p:cNvCxnSpPr>
            <a:cxnSpLocks/>
            <a:stCxn id="5" idx="6"/>
            <a:endCxn id="115" idx="2"/>
          </p:cNvCxnSpPr>
          <p:nvPr/>
        </p:nvCxnSpPr>
        <p:spPr>
          <a:xfrm flipV="1">
            <a:off x="7042179" y="3411939"/>
            <a:ext cx="912569" cy="29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15" name="Elipse 114">
            <a:extLst>
              <a:ext uri="{FF2B5EF4-FFF2-40B4-BE49-F238E27FC236}">
                <a16:creationId xmlns:a16="http://schemas.microsoft.com/office/drawing/2014/main" id="{9FC27103-2DF8-DDFD-155F-C3364DD304CA}"/>
              </a:ext>
            </a:extLst>
          </p:cNvPr>
          <p:cNvSpPr/>
          <p:nvPr/>
        </p:nvSpPr>
        <p:spPr>
          <a:xfrm>
            <a:off x="7954748" y="3162357"/>
            <a:ext cx="907121" cy="49916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Angina inducida</a:t>
            </a:r>
          </a:p>
        </p:txBody>
      </p:sp>
      <p:cxnSp>
        <p:nvCxnSpPr>
          <p:cNvPr id="134" name="Conector recto de flecha 133">
            <a:extLst>
              <a:ext uri="{FF2B5EF4-FFF2-40B4-BE49-F238E27FC236}">
                <a16:creationId xmlns:a16="http://schemas.microsoft.com/office/drawing/2014/main" id="{8FD0F30E-55B5-8262-9C07-1D715E4C11E9}"/>
              </a:ext>
            </a:extLst>
          </p:cNvPr>
          <p:cNvCxnSpPr>
            <a:cxnSpLocks/>
            <a:stCxn id="115" idx="6"/>
            <a:endCxn id="296" idx="2"/>
          </p:cNvCxnSpPr>
          <p:nvPr/>
        </p:nvCxnSpPr>
        <p:spPr>
          <a:xfrm flipV="1">
            <a:off x="8861869" y="3401829"/>
            <a:ext cx="227103" cy="1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296" name="Elipse 295">
            <a:extLst>
              <a:ext uri="{FF2B5EF4-FFF2-40B4-BE49-F238E27FC236}">
                <a16:creationId xmlns:a16="http://schemas.microsoft.com/office/drawing/2014/main" id="{BA2B3383-E5FC-E91A-0CFF-F398EA9943C0}"/>
              </a:ext>
            </a:extLst>
          </p:cNvPr>
          <p:cNvSpPr/>
          <p:nvPr/>
        </p:nvSpPr>
        <p:spPr>
          <a:xfrm>
            <a:off x="9088972" y="3152247"/>
            <a:ext cx="782226" cy="49916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Tipo de dolor</a:t>
            </a:r>
          </a:p>
        </p:txBody>
      </p:sp>
      <p:sp>
        <p:nvSpPr>
          <p:cNvPr id="340" name="Elipse 339">
            <a:extLst>
              <a:ext uri="{FF2B5EF4-FFF2-40B4-BE49-F238E27FC236}">
                <a16:creationId xmlns:a16="http://schemas.microsoft.com/office/drawing/2014/main" id="{2D2CB945-0322-370C-583C-8BD82C38D516}"/>
              </a:ext>
            </a:extLst>
          </p:cNvPr>
          <p:cNvSpPr/>
          <p:nvPr/>
        </p:nvSpPr>
        <p:spPr>
          <a:xfrm>
            <a:off x="8181518" y="1231291"/>
            <a:ext cx="1564451" cy="5067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Numero de vasos coloreados</a:t>
            </a:r>
          </a:p>
        </p:txBody>
      </p:sp>
      <p:cxnSp>
        <p:nvCxnSpPr>
          <p:cNvPr id="385" name="Conector recto de flecha 384">
            <a:extLst>
              <a:ext uri="{FF2B5EF4-FFF2-40B4-BE49-F238E27FC236}">
                <a16:creationId xmlns:a16="http://schemas.microsoft.com/office/drawing/2014/main" id="{F74305CB-E633-1C1A-C7F6-10A904F95E14}"/>
              </a:ext>
            </a:extLst>
          </p:cNvPr>
          <p:cNvCxnSpPr>
            <a:cxnSpLocks/>
            <a:stCxn id="5" idx="6"/>
            <a:endCxn id="60" idx="2"/>
          </p:cNvCxnSpPr>
          <p:nvPr/>
        </p:nvCxnSpPr>
        <p:spPr>
          <a:xfrm>
            <a:off x="7042179" y="3441236"/>
            <a:ext cx="1294101" cy="930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CA8DEF86-9FE9-C8F2-4BC7-7B0BF2771023}"/>
              </a:ext>
            </a:extLst>
          </p:cNvPr>
          <p:cNvCxnSpPr>
            <a:cxnSpLocks/>
            <a:stCxn id="296" idx="6"/>
            <a:endCxn id="118" idx="2"/>
          </p:cNvCxnSpPr>
          <p:nvPr/>
        </p:nvCxnSpPr>
        <p:spPr>
          <a:xfrm>
            <a:off x="9871198" y="3401829"/>
            <a:ext cx="181363" cy="459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196917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8FD42991-ECE7-AB75-1EEC-6D494D95AD96}"/>
              </a:ext>
            </a:extLst>
          </p:cNvPr>
          <p:cNvSpPr/>
          <p:nvPr/>
        </p:nvSpPr>
        <p:spPr>
          <a:xfrm>
            <a:off x="5477727" y="2982267"/>
            <a:ext cx="1564452" cy="91793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Enfermedad cardiaca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55B0088-5166-337C-E9BE-E925F4E776C3}"/>
              </a:ext>
            </a:extLst>
          </p:cNvPr>
          <p:cNvSpPr/>
          <p:nvPr/>
        </p:nvSpPr>
        <p:spPr>
          <a:xfrm>
            <a:off x="1608323" y="1738068"/>
            <a:ext cx="743176" cy="48287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Sexo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40EFA160-79E0-E428-FD7D-4B63FCEC9824}"/>
              </a:ext>
            </a:extLst>
          </p:cNvPr>
          <p:cNvSpPr/>
          <p:nvPr/>
        </p:nvSpPr>
        <p:spPr>
          <a:xfrm>
            <a:off x="1608323" y="3060694"/>
            <a:ext cx="743176" cy="48287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Edad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D522E5F1-FD20-497A-16C9-75D2323FA57B}"/>
              </a:ext>
            </a:extLst>
          </p:cNvPr>
          <p:cNvCxnSpPr>
            <a:cxnSpLocks/>
            <a:stCxn id="6" idx="6"/>
            <a:endCxn id="47" idx="2"/>
          </p:cNvCxnSpPr>
          <p:nvPr/>
        </p:nvCxnSpPr>
        <p:spPr>
          <a:xfrm>
            <a:off x="2351499" y="1979505"/>
            <a:ext cx="1496187" cy="726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26" name="Elipse 25">
            <a:extLst>
              <a:ext uri="{FF2B5EF4-FFF2-40B4-BE49-F238E27FC236}">
                <a16:creationId xmlns:a16="http://schemas.microsoft.com/office/drawing/2014/main" id="{21139C1B-8E87-7263-8CCE-DEE6CA09C558}"/>
              </a:ext>
            </a:extLst>
          </p:cNvPr>
          <p:cNvSpPr/>
          <p:nvPr/>
        </p:nvSpPr>
        <p:spPr>
          <a:xfrm>
            <a:off x="4058005" y="3596640"/>
            <a:ext cx="881498" cy="58008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Presión arterial</a:t>
            </a: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3856D80F-B75E-E773-C219-B6ECECFE52B8}"/>
              </a:ext>
            </a:extLst>
          </p:cNvPr>
          <p:cNvSpPr/>
          <p:nvPr/>
        </p:nvSpPr>
        <p:spPr>
          <a:xfrm>
            <a:off x="3847686" y="2537332"/>
            <a:ext cx="1302136" cy="33705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Colesterol</a:t>
            </a:r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845B796A-C0A1-5406-E2CA-C155A5F3E04C}"/>
              </a:ext>
            </a:extLst>
          </p:cNvPr>
          <p:cNvCxnSpPr>
            <a:cxnSpLocks/>
            <a:stCxn id="47" idx="6"/>
            <a:endCxn id="5" idx="2"/>
          </p:cNvCxnSpPr>
          <p:nvPr/>
        </p:nvCxnSpPr>
        <p:spPr>
          <a:xfrm>
            <a:off x="5149822" y="2705860"/>
            <a:ext cx="327905" cy="735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DD27081F-E433-CC37-3479-A0AC7201AA66}"/>
              </a:ext>
            </a:extLst>
          </p:cNvPr>
          <p:cNvSpPr/>
          <p:nvPr/>
        </p:nvSpPr>
        <p:spPr>
          <a:xfrm>
            <a:off x="2648239" y="3433666"/>
            <a:ext cx="1202734" cy="39563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Nivel de azúcar</a:t>
            </a: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B12FAA51-DA66-3A28-4422-C8A15CB0EE35}"/>
              </a:ext>
            </a:extLst>
          </p:cNvPr>
          <p:cNvCxnSpPr>
            <a:cxnSpLocks/>
            <a:stCxn id="53" idx="6"/>
            <a:endCxn id="26" idx="2"/>
          </p:cNvCxnSpPr>
          <p:nvPr/>
        </p:nvCxnSpPr>
        <p:spPr>
          <a:xfrm>
            <a:off x="3850973" y="3631485"/>
            <a:ext cx="207032" cy="255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60" name="Elipse 59">
            <a:extLst>
              <a:ext uri="{FF2B5EF4-FFF2-40B4-BE49-F238E27FC236}">
                <a16:creationId xmlns:a16="http://schemas.microsoft.com/office/drawing/2014/main" id="{F27EA6D8-4DEE-0775-C5A4-734A6E0B4FD7}"/>
              </a:ext>
            </a:extLst>
          </p:cNvPr>
          <p:cNvSpPr/>
          <p:nvPr/>
        </p:nvSpPr>
        <p:spPr>
          <a:xfrm>
            <a:off x="8336280" y="4080195"/>
            <a:ext cx="1035930" cy="58327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Resultado ECG</a:t>
            </a:r>
          </a:p>
        </p:txBody>
      </p:sp>
      <p:sp>
        <p:nvSpPr>
          <p:cNvPr id="118" name="Elipse 117">
            <a:extLst>
              <a:ext uri="{FF2B5EF4-FFF2-40B4-BE49-F238E27FC236}">
                <a16:creationId xmlns:a16="http://schemas.microsoft.com/office/drawing/2014/main" id="{A4B9C479-413E-7591-9BE8-F49A2E6E63D6}"/>
              </a:ext>
            </a:extLst>
          </p:cNvPr>
          <p:cNvSpPr/>
          <p:nvPr/>
        </p:nvSpPr>
        <p:spPr>
          <a:xfrm>
            <a:off x="10052561" y="3607753"/>
            <a:ext cx="1564451" cy="506777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Depresión del ST </a:t>
            </a:r>
          </a:p>
        </p:txBody>
      </p:sp>
      <p:cxnSp>
        <p:nvCxnSpPr>
          <p:cNvPr id="121" name="Conector recto de flecha 120">
            <a:extLst>
              <a:ext uri="{FF2B5EF4-FFF2-40B4-BE49-F238E27FC236}">
                <a16:creationId xmlns:a16="http://schemas.microsoft.com/office/drawing/2014/main" id="{ED0551CB-669D-4343-2791-A3C9CB62DB7C}"/>
              </a:ext>
            </a:extLst>
          </p:cNvPr>
          <p:cNvCxnSpPr>
            <a:cxnSpLocks/>
            <a:stCxn id="60" idx="6"/>
            <a:endCxn id="118" idx="2"/>
          </p:cNvCxnSpPr>
          <p:nvPr/>
        </p:nvCxnSpPr>
        <p:spPr>
          <a:xfrm flipV="1">
            <a:off x="9372210" y="3861142"/>
            <a:ext cx="680351" cy="510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31" name="Conector recto de flecha 130">
            <a:extLst>
              <a:ext uri="{FF2B5EF4-FFF2-40B4-BE49-F238E27FC236}">
                <a16:creationId xmlns:a16="http://schemas.microsoft.com/office/drawing/2014/main" id="{A822CD60-3C6E-D909-CA99-3120790C0E5F}"/>
              </a:ext>
            </a:extLst>
          </p:cNvPr>
          <p:cNvCxnSpPr>
            <a:cxnSpLocks/>
            <a:stCxn id="286" idx="6"/>
            <a:endCxn id="26" idx="2"/>
          </p:cNvCxnSpPr>
          <p:nvPr/>
        </p:nvCxnSpPr>
        <p:spPr>
          <a:xfrm flipV="1">
            <a:off x="2351499" y="3886683"/>
            <a:ext cx="1706506" cy="654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35" name="Elipse 134">
            <a:extLst>
              <a:ext uri="{FF2B5EF4-FFF2-40B4-BE49-F238E27FC236}">
                <a16:creationId xmlns:a16="http://schemas.microsoft.com/office/drawing/2014/main" id="{00B8ECCF-775B-19FD-D0FB-378CFDABBB91}"/>
              </a:ext>
            </a:extLst>
          </p:cNvPr>
          <p:cNvSpPr/>
          <p:nvPr/>
        </p:nvSpPr>
        <p:spPr>
          <a:xfrm>
            <a:off x="10153136" y="4572687"/>
            <a:ext cx="1564451" cy="5067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Pendiente del ST </a:t>
            </a:r>
          </a:p>
        </p:txBody>
      </p:sp>
      <p:cxnSp>
        <p:nvCxnSpPr>
          <p:cNvPr id="139" name="Conector recto de flecha 138">
            <a:extLst>
              <a:ext uri="{FF2B5EF4-FFF2-40B4-BE49-F238E27FC236}">
                <a16:creationId xmlns:a16="http://schemas.microsoft.com/office/drawing/2014/main" id="{B340BA60-2E4B-777D-5551-13AA2ADC6D1C}"/>
              </a:ext>
            </a:extLst>
          </p:cNvPr>
          <p:cNvCxnSpPr>
            <a:cxnSpLocks/>
            <a:stCxn id="60" idx="6"/>
            <a:endCxn id="135" idx="2"/>
          </p:cNvCxnSpPr>
          <p:nvPr/>
        </p:nvCxnSpPr>
        <p:spPr>
          <a:xfrm>
            <a:off x="9372210" y="4371832"/>
            <a:ext cx="780926" cy="454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63" name="Conector recto de flecha 162">
            <a:extLst>
              <a:ext uri="{FF2B5EF4-FFF2-40B4-BE49-F238E27FC236}">
                <a16:creationId xmlns:a16="http://schemas.microsoft.com/office/drawing/2014/main" id="{5EC992EA-7294-1997-67C8-708C73AF2242}"/>
              </a:ext>
            </a:extLst>
          </p:cNvPr>
          <p:cNvCxnSpPr>
            <a:cxnSpLocks/>
            <a:stCxn id="7" idx="6"/>
            <a:endCxn id="47" idx="2"/>
          </p:cNvCxnSpPr>
          <p:nvPr/>
        </p:nvCxnSpPr>
        <p:spPr>
          <a:xfrm flipV="1">
            <a:off x="2351499" y="2705860"/>
            <a:ext cx="1496187" cy="596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78" name="Conector recto de flecha 277">
            <a:extLst>
              <a:ext uri="{FF2B5EF4-FFF2-40B4-BE49-F238E27FC236}">
                <a16:creationId xmlns:a16="http://schemas.microsoft.com/office/drawing/2014/main" id="{75F8F8E8-5149-4485-D4BE-AF8D962DC82B}"/>
              </a:ext>
            </a:extLst>
          </p:cNvPr>
          <p:cNvCxnSpPr>
            <a:cxnSpLocks/>
            <a:stCxn id="26" idx="7"/>
            <a:endCxn id="5" idx="2"/>
          </p:cNvCxnSpPr>
          <p:nvPr/>
        </p:nvCxnSpPr>
        <p:spPr>
          <a:xfrm flipV="1">
            <a:off x="4810411" y="3441236"/>
            <a:ext cx="667316" cy="240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83" name="Conector recto de flecha 282">
            <a:extLst>
              <a:ext uri="{FF2B5EF4-FFF2-40B4-BE49-F238E27FC236}">
                <a16:creationId xmlns:a16="http://schemas.microsoft.com/office/drawing/2014/main" id="{F5B03AC2-D57C-6B97-021C-565F734B755B}"/>
              </a:ext>
            </a:extLst>
          </p:cNvPr>
          <p:cNvCxnSpPr>
            <a:cxnSpLocks/>
            <a:stCxn id="5" idx="6"/>
            <a:endCxn id="340" idx="2"/>
          </p:cNvCxnSpPr>
          <p:nvPr/>
        </p:nvCxnSpPr>
        <p:spPr>
          <a:xfrm flipV="1">
            <a:off x="7042179" y="1484680"/>
            <a:ext cx="1139339" cy="1956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286" name="Elipse 285">
            <a:extLst>
              <a:ext uri="{FF2B5EF4-FFF2-40B4-BE49-F238E27FC236}">
                <a16:creationId xmlns:a16="http://schemas.microsoft.com/office/drawing/2014/main" id="{A377363B-3726-AF0A-CA6D-D8F744CDE5DE}"/>
              </a:ext>
            </a:extLst>
          </p:cNvPr>
          <p:cNvSpPr/>
          <p:nvPr/>
        </p:nvSpPr>
        <p:spPr>
          <a:xfrm>
            <a:off x="1608323" y="4299807"/>
            <a:ext cx="743176" cy="48287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Talasemia</a:t>
            </a:r>
          </a:p>
        </p:txBody>
      </p:sp>
      <p:cxnSp>
        <p:nvCxnSpPr>
          <p:cNvPr id="2" name="Conector recto de flecha 1">
            <a:extLst>
              <a:ext uri="{FF2B5EF4-FFF2-40B4-BE49-F238E27FC236}">
                <a16:creationId xmlns:a16="http://schemas.microsoft.com/office/drawing/2014/main" id="{12100BE7-27F8-7764-A9F2-730B88DB1F90}"/>
              </a:ext>
            </a:extLst>
          </p:cNvPr>
          <p:cNvCxnSpPr>
            <a:cxnSpLocks/>
            <a:stCxn id="7" idx="6"/>
            <a:endCxn id="53" idx="2"/>
          </p:cNvCxnSpPr>
          <p:nvPr/>
        </p:nvCxnSpPr>
        <p:spPr>
          <a:xfrm>
            <a:off x="2351499" y="3302131"/>
            <a:ext cx="296740" cy="32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D670548D-7892-9B6D-3BDC-E3EFC1578206}"/>
              </a:ext>
            </a:extLst>
          </p:cNvPr>
          <p:cNvCxnSpPr>
            <a:cxnSpLocks/>
            <a:stCxn id="5" idx="6"/>
            <a:endCxn id="65" idx="2"/>
          </p:cNvCxnSpPr>
          <p:nvPr/>
        </p:nvCxnSpPr>
        <p:spPr>
          <a:xfrm flipV="1">
            <a:off x="7042179" y="2470074"/>
            <a:ext cx="1530738" cy="971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65" name="Elipse 64">
            <a:extLst>
              <a:ext uri="{FF2B5EF4-FFF2-40B4-BE49-F238E27FC236}">
                <a16:creationId xmlns:a16="http://schemas.microsoft.com/office/drawing/2014/main" id="{72B5DEC1-62C8-6041-19AA-767267A015B0}"/>
              </a:ext>
            </a:extLst>
          </p:cNvPr>
          <p:cNvSpPr/>
          <p:nvPr/>
        </p:nvSpPr>
        <p:spPr>
          <a:xfrm>
            <a:off x="8572917" y="2216685"/>
            <a:ext cx="782226" cy="5067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FCM</a:t>
            </a:r>
          </a:p>
        </p:txBody>
      </p:sp>
      <p:cxnSp>
        <p:nvCxnSpPr>
          <p:cNvPr id="114" name="Conector recto de flecha 113">
            <a:extLst>
              <a:ext uri="{FF2B5EF4-FFF2-40B4-BE49-F238E27FC236}">
                <a16:creationId xmlns:a16="http://schemas.microsoft.com/office/drawing/2014/main" id="{95C4C039-991B-9B13-2BB9-B089E3CE937C}"/>
              </a:ext>
            </a:extLst>
          </p:cNvPr>
          <p:cNvCxnSpPr>
            <a:cxnSpLocks/>
            <a:stCxn id="5" idx="6"/>
            <a:endCxn id="115" idx="2"/>
          </p:cNvCxnSpPr>
          <p:nvPr/>
        </p:nvCxnSpPr>
        <p:spPr>
          <a:xfrm flipV="1">
            <a:off x="7042179" y="3411939"/>
            <a:ext cx="912569" cy="29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Elipse 114">
            <a:extLst>
              <a:ext uri="{FF2B5EF4-FFF2-40B4-BE49-F238E27FC236}">
                <a16:creationId xmlns:a16="http://schemas.microsoft.com/office/drawing/2014/main" id="{9FC27103-2DF8-DDFD-155F-C3364DD304CA}"/>
              </a:ext>
            </a:extLst>
          </p:cNvPr>
          <p:cNvSpPr/>
          <p:nvPr/>
        </p:nvSpPr>
        <p:spPr>
          <a:xfrm>
            <a:off x="7954748" y="3162357"/>
            <a:ext cx="907121" cy="499163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Angina inducida</a:t>
            </a:r>
          </a:p>
        </p:txBody>
      </p:sp>
      <p:cxnSp>
        <p:nvCxnSpPr>
          <p:cNvPr id="134" name="Conector recto de flecha 133">
            <a:extLst>
              <a:ext uri="{FF2B5EF4-FFF2-40B4-BE49-F238E27FC236}">
                <a16:creationId xmlns:a16="http://schemas.microsoft.com/office/drawing/2014/main" id="{8FD0F30E-55B5-8262-9C07-1D715E4C11E9}"/>
              </a:ext>
            </a:extLst>
          </p:cNvPr>
          <p:cNvCxnSpPr>
            <a:cxnSpLocks/>
            <a:stCxn id="115" idx="6"/>
            <a:endCxn id="296" idx="2"/>
          </p:cNvCxnSpPr>
          <p:nvPr/>
        </p:nvCxnSpPr>
        <p:spPr>
          <a:xfrm flipV="1">
            <a:off x="8861869" y="3401829"/>
            <a:ext cx="227103" cy="1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6" name="Elipse 295">
            <a:extLst>
              <a:ext uri="{FF2B5EF4-FFF2-40B4-BE49-F238E27FC236}">
                <a16:creationId xmlns:a16="http://schemas.microsoft.com/office/drawing/2014/main" id="{BA2B3383-E5FC-E91A-0CFF-F398EA9943C0}"/>
              </a:ext>
            </a:extLst>
          </p:cNvPr>
          <p:cNvSpPr/>
          <p:nvPr/>
        </p:nvSpPr>
        <p:spPr>
          <a:xfrm>
            <a:off x="9088972" y="3152247"/>
            <a:ext cx="782226" cy="499163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Tipo de dolor</a:t>
            </a:r>
          </a:p>
        </p:txBody>
      </p:sp>
      <p:sp>
        <p:nvSpPr>
          <p:cNvPr id="340" name="Elipse 339">
            <a:extLst>
              <a:ext uri="{FF2B5EF4-FFF2-40B4-BE49-F238E27FC236}">
                <a16:creationId xmlns:a16="http://schemas.microsoft.com/office/drawing/2014/main" id="{2D2CB945-0322-370C-583C-8BD82C38D516}"/>
              </a:ext>
            </a:extLst>
          </p:cNvPr>
          <p:cNvSpPr/>
          <p:nvPr/>
        </p:nvSpPr>
        <p:spPr>
          <a:xfrm>
            <a:off x="8181518" y="1231291"/>
            <a:ext cx="1564451" cy="5067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Numero de vasos coloreados</a:t>
            </a:r>
          </a:p>
        </p:txBody>
      </p:sp>
      <p:cxnSp>
        <p:nvCxnSpPr>
          <p:cNvPr id="385" name="Conector recto de flecha 384">
            <a:extLst>
              <a:ext uri="{FF2B5EF4-FFF2-40B4-BE49-F238E27FC236}">
                <a16:creationId xmlns:a16="http://schemas.microsoft.com/office/drawing/2014/main" id="{F74305CB-E633-1C1A-C7F6-10A904F95E14}"/>
              </a:ext>
            </a:extLst>
          </p:cNvPr>
          <p:cNvCxnSpPr>
            <a:cxnSpLocks/>
            <a:stCxn id="5" idx="6"/>
            <a:endCxn id="60" idx="2"/>
          </p:cNvCxnSpPr>
          <p:nvPr/>
        </p:nvCxnSpPr>
        <p:spPr>
          <a:xfrm>
            <a:off x="7042179" y="3441236"/>
            <a:ext cx="1294101" cy="930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CA8DEF86-9FE9-C8F2-4BC7-7B0BF2771023}"/>
              </a:ext>
            </a:extLst>
          </p:cNvPr>
          <p:cNvCxnSpPr>
            <a:cxnSpLocks/>
            <a:stCxn id="296" idx="6"/>
            <a:endCxn id="118" idx="2"/>
          </p:cNvCxnSpPr>
          <p:nvPr/>
        </p:nvCxnSpPr>
        <p:spPr>
          <a:xfrm>
            <a:off x="9871198" y="3401829"/>
            <a:ext cx="181363" cy="459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30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8FD42991-ECE7-AB75-1EEC-6D494D95AD96}"/>
              </a:ext>
            </a:extLst>
          </p:cNvPr>
          <p:cNvSpPr/>
          <p:nvPr/>
        </p:nvSpPr>
        <p:spPr>
          <a:xfrm>
            <a:off x="5477727" y="2982267"/>
            <a:ext cx="1564452" cy="91793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Enfermedad cardiaca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55B0088-5166-337C-E9BE-E925F4E776C3}"/>
              </a:ext>
            </a:extLst>
          </p:cNvPr>
          <p:cNvSpPr/>
          <p:nvPr/>
        </p:nvSpPr>
        <p:spPr>
          <a:xfrm>
            <a:off x="1608323" y="1738068"/>
            <a:ext cx="743176" cy="48287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Sexo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40EFA160-79E0-E428-FD7D-4B63FCEC9824}"/>
              </a:ext>
            </a:extLst>
          </p:cNvPr>
          <p:cNvSpPr/>
          <p:nvPr/>
        </p:nvSpPr>
        <p:spPr>
          <a:xfrm>
            <a:off x="1608323" y="3060694"/>
            <a:ext cx="743176" cy="48287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Edad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D522E5F1-FD20-497A-16C9-75D2323FA57B}"/>
              </a:ext>
            </a:extLst>
          </p:cNvPr>
          <p:cNvCxnSpPr>
            <a:cxnSpLocks/>
            <a:stCxn id="6" idx="6"/>
            <a:endCxn id="47" idx="2"/>
          </p:cNvCxnSpPr>
          <p:nvPr/>
        </p:nvCxnSpPr>
        <p:spPr>
          <a:xfrm>
            <a:off x="2351499" y="1979505"/>
            <a:ext cx="1496187" cy="726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26" name="Elipse 25">
            <a:extLst>
              <a:ext uri="{FF2B5EF4-FFF2-40B4-BE49-F238E27FC236}">
                <a16:creationId xmlns:a16="http://schemas.microsoft.com/office/drawing/2014/main" id="{21139C1B-8E87-7263-8CCE-DEE6CA09C558}"/>
              </a:ext>
            </a:extLst>
          </p:cNvPr>
          <p:cNvSpPr/>
          <p:nvPr/>
        </p:nvSpPr>
        <p:spPr>
          <a:xfrm>
            <a:off x="4058005" y="3596640"/>
            <a:ext cx="881498" cy="58008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Presión arterial</a:t>
            </a: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3856D80F-B75E-E773-C219-B6ECECFE52B8}"/>
              </a:ext>
            </a:extLst>
          </p:cNvPr>
          <p:cNvSpPr/>
          <p:nvPr/>
        </p:nvSpPr>
        <p:spPr>
          <a:xfrm>
            <a:off x="3847686" y="2537332"/>
            <a:ext cx="1302136" cy="33705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Colesterol</a:t>
            </a:r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845B796A-C0A1-5406-E2CA-C155A5F3E04C}"/>
              </a:ext>
            </a:extLst>
          </p:cNvPr>
          <p:cNvCxnSpPr>
            <a:cxnSpLocks/>
            <a:stCxn id="47" idx="6"/>
            <a:endCxn id="5" idx="2"/>
          </p:cNvCxnSpPr>
          <p:nvPr/>
        </p:nvCxnSpPr>
        <p:spPr>
          <a:xfrm>
            <a:off x="5149822" y="2705860"/>
            <a:ext cx="327905" cy="735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DD27081F-E433-CC37-3479-A0AC7201AA66}"/>
              </a:ext>
            </a:extLst>
          </p:cNvPr>
          <p:cNvSpPr/>
          <p:nvPr/>
        </p:nvSpPr>
        <p:spPr>
          <a:xfrm>
            <a:off x="2648239" y="3433666"/>
            <a:ext cx="1202734" cy="39563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Nivel de azúcar</a:t>
            </a: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B12FAA51-DA66-3A28-4422-C8A15CB0EE35}"/>
              </a:ext>
            </a:extLst>
          </p:cNvPr>
          <p:cNvCxnSpPr>
            <a:cxnSpLocks/>
            <a:stCxn id="53" idx="6"/>
            <a:endCxn id="26" idx="2"/>
          </p:cNvCxnSpPr>
          <p:nvPr/>
        </p:nvCxnSpPr>
        <p:spPr>
          <a:xfrm>
            <a:off x="3850973" y="3631485"/>
            <a:ext cx="207032" cy="255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60" name="Elipse 59">
            <a:extLst>
              <a:ext uri="{FF2B5EF4-FFF2-40B4-BE49-F238E27FC236}">
                <a16:creationId xmlns:a16="http://schemas.microsoft.com/office/drawing/2014/main" id="{F27EA6D8-4DEE-0775-C5A4-734A6E0B4FD7}"/>
              </a:ext>
            </a:extLst>
          </p:cNvPr>
          <p:cNvSpPr/>
          <p:nvPr/>
        </p:nvSpPr>
        <p:spPr>
          <a:xfrm>
            <a:off x="8336280" y="4080195"/>
            <a:ext cx="1035930" cy="583273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Resultado ECG</a:t>
            </a:r>
          </a:p>
        </p:txBody>
      </p:sp>
      <p:sp>
        <p:nvSpPr>
          <p:cNvPr id="118" name="Elipse 117">
            <a:extLst>
              <a:ext uri="{FF2B5EF4-FFF2-40B4-BE49-F238E27FC236}">
                <a16:creationId xmlns:a16="http://schemas.microsoft.com/office/drawing/2014/main" id="{A4B9C479-413E-7591-9BE8-F49A2E6E63D6}"/>
              </a:ext>
            </a:extLst>
          </p:cNvPr>
          <p:cNvSpPr/>
          <p:nvPr/>
        </p:nvSpPr>
        <p:spPr>
          <a:xfrm>
            <a:off x="10052561" y="3607753"/>
            <a:ext cx="1564451" cy="506777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Depresión del ST </a:t>
            </a:r>
          </a:p>
        </p:txBody>
      </p:sp>
      <p:cxnSp>
        <p:nvCxnSpPr>
          <p:cNvPr id="121" name="Conector recto de flecha 120">
            <a:extLst>
              <a:ext uri="{FF2B5EF4-FFF2-40B4-BE49-F238E27FC236}">
                <a16:creationId xmlns:a16="http://schemas.microsoft.com/office/drawing/2014/main" id="{ED0551CB-669D-4343-2791-A3C9CB62DB7C}"/>
              </a:ext>
            </a:extLst>
          </p:cNvPr>
          <p:cNvCxnSpPr>
            <a:cxnSpLocks/>
            <a:stCxn id="60" idx="6"/>
            <a:endCxn id="118" idx="2"/>
          </p:cNvCxnSpPr>
          <p:nvPr/>
        </p:nvCxnSpPr>
        <p:spPr>
          <a:xfrm flipV="1">
            <a:off x="9372210" y="3861142"/>
            <a:ext cx="680351" cy="510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1" name="Conector recto de flecha 130">
            <a:extLst>
              <a:ext uri="{FF2B5EF4-FFF2-40B4-BE49-F238E27FC236}">
                <a16:creationId xmlns:a16="http://schemas.microsoft.com/office/drawing/2014/main" id="{A822CD60-3C6E-D909-CA99-3120790C0E5F}"/>
              </a:ext>
            </a:extLst>
          </p:cNvPr>
          <p:cNvCxnSpPr>
            <a:cxnSpLocks/>
            <a:stCxn id="286" idx="6"/>
            <a:endCxn id="26" idx="2"/>
          </p:cNvCxnSpPr>
          <p:nvPr/>
        </p:nvCxnSpPr>
        <p:spPr>
          <a:xfrm flipV="1">
            <a:off x="2351499" y="3886683"/>
            <a:ext cx="1706506" cy="654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35" name="Elipse 134">
            <a:extLst>
              <a:ext uri="{FF2B5EF4-FFF2-40B4-BE49-F238E27FC236}">
                <a16:creationId xmlns:a16="http://schemas.microsoft.com/office/drawing/2014/main" id="{00B8ECCF-775B-19FD-D0FB-378CFDABBB91}"/>
              </a:ext>
            </a:extLst>
          </p:cNvPr>
          <p:cNvSpPr/>
          <p:nvPr/>
        </p:nvSpPr>
        <p:spPr>
          <a:xfrm>
            <a:off x="10153136" y="4572687"/>
            <a:ext cx="1564451" cy="506777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Pendiente del ST </a:t>
            </a:r>
          </a:p>
        </p:txBody>
      </p:sp>
      <p:cxnSp>
        <p:nvCxnSpPr>
          <p:cNvPr id="139" name="Conector recto de flecha 138">
            <a:extLst>
              <a:ext uri="{FF2B5EF4-FFF2-40B4-BE49-F238E27FC236}">
                <a16:creationId xmlns:a16="http://schemas.microsoft.com/office/drawing/2014/main" id="{B340BA60-2E4B-777D-5551-13AA2ADC6D1C}"/>
              </a:ext>
            </a:extLst>
          </p:cNvPr>
          <p:cNvCxnSpPr>
            <a:cxnSpLocks/>
            <a:stCxn id="60" idx="6"/>
            <a:endCxn id="135" idx="2"/>
          </p:cNvCxnSpPr>
          <p:nvPr/>
        </p:nvCxnSpPr>
        <p:spPr>
          <a:xfrm>
            <a:off x="9372210" y="4371832"/>
            <a:ext cx="780926" cy="454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3" name="Conector recto de flecha 162">
            <a:extLst>
              <a:ext uri="{FF2B5EF4-FFF2-40B4-BE49-F238E27FC236}">
                <a16:creationId xmlns:a16="http://schemas.microsoft.com/office/drawing/2014/main" id="{5EC992EA-7294-1997-67C8-708C73AF2242}"/>
              </a:ext>
            </a:extLst>
          </p:cNvPr>
          <p:cNvCxnSpPr>
            <a:cxnSpLocks/>
            <a:stCxn id="7" idx="6"/>
            <a:endCxn id="47" idx="2"/>
          </p:cNvCxnSpPr>
          <p:nvPr/>
        </p:nvCxnSpPr>
        <p:spPr>
          <a:xfrm flipV="1">
            <a:off x="2351499" y="2705860"/>
            <a:ext cx="1496187" cy="596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78" name="Conector recto de flecha 277">
            <a:extLst>
              <a:ext uri="{FF2B5EF4-FFF2-40B4-BE49-F238E27FC236}">
                <a16:creationId xmlns:a16="http://schemas.microsoft.com/office/drawing/2014/main" id="{75F8F8E8-5149-4485-D4BE-AF8D962DC82B}"/>
              </a:ext>
            </a:extLst>
          </p:cNvPr>
          <p:cNvCxnSpPr>
            <a:cxnSpLocks/>
            <a:stCxn id="26" idx="7"/>
            <a:endCxn id="5" idx="2"/>
          </p:cNvCxnSpPr>
          <p:nvPr/>
        </p:nvCxnSpPr>
        <p:spPr>
          <a:xfrm flipV="1">
            <a:off x="4810411" y="3441236"/>
            <a:ext cx="667316" cy="240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83" name="Conector recto de flecha 282">
            <a:extLst>
              <a:ext uri="{FF2B5EF4-FFF2-40B4-BE49-F238E27FC236}">
                <a16:creationId xmlns:a16="http://schemas.microsoft.com/office/drawing/2014/main" id="{F5B03AC2-D57C-6B97-021C-565F734B755B}"/>
              </a:ext>
            </a:extLst>
          </p:cNvPr>
          <p:cNvCxnSpPr>
            <a:cxnSpLocks/>
            <a:stCxn id="5" idx="6"/>
            <a:endCxn id="340" idx="2"/>
          </p:cNvCxnSpPr>
          <p:nvPr/>
        </p:nvCxnSpPr>
        <p:spPr>
          <a:xfrm flipV="1">
            <a:off x="7042179" y="1484680"/>
            <a:ext cx="1139339" cy="1956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286" name="Elipse 285">
            <a:extLst>
              <a:ext uri="{FF2B5EF4-FFF2-40B4-BE49-F238E27FC236}">
                <a16:creationId xmlns:a16="http://schemas.microsoft.com/office/drawing/2014/main" id="{A377363B-3726-AF0A-CA6D-D8F744CDE5DE}"/>
              </a:ext>
            </a:extLst>
          </p:cNvPr>
          <p:cNvSpPr/>
          <p:nvPr/>
        </p:nvSpPr>
        <p:spPr>
          <a:xfrm>
            <a:off x="1608323" y="4299807"/>
            <a:ext cx="743176" cy="48287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Talasemia</a:t>
            </a:r>
          </a:p>
        </p:txBody>
      </p:sp>
      <p:cxnSp>
        <p:nvCxnSpPr>
          <p:cNvPr id="2" name="Conector recto de flecha 1">
            <a:extLst>
              <a:ext uri="{FF2B5EF4-FFF2-40B4-BE49-F238E27FC236}">
                <a16:creationId xmlns:a16="http://schemas.microsoft.com/office/drawing/2014/main" id="{12100BE7-27F8-7764-A9F2-730B88DB1F90}"/>
              </a:ext>
            </a:extLst>
          </p:cNvPr>
          <p:cNvCxnSpPr>
            <a:cxnSpLocks/>
            <a:stCxn id="7" idx="6"/>
            <a:endCxn id="53" idx="2"/>
          </p:cNvCxnSpPr>
          <p:nvPr/>
        </p:nvCxnSpPr>
        <p:spPr>
          <a:xfrm>
            <a:off x="2351499" y="3302131"/>
            <a:ext cx="296740" cy="32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D670548D-7892-9B6D-3BDC-E3EFC1578206}"/>
              </a:ext>
            </a:extLst>
          </p:cNvPr>
          <p:cNvCxnSpPr>
            <a:cxnSpLocks/>
            <a:stCxn id="5" idx="6"/>
            <a:endCxn id="65" idx="2"/>
          </p:cNvCxnSpPr>
          <p:nvPr/>
        </p:nvCxnSpPr>
        <p:spPr>
          <a:xfrm flipV="1">
            <a:off x="7042179" y="2470074"/>
            <a:ext cx="1530738" cy="971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65" name="Elipse 64">
            <a:extLst>
              <a:ext uri="{FF2B5EF4-FFF2-40B4-BE49-F238E27FC236}">
                <a16:creationId xmlns:a16="http://schemas.microsoft.com/office/drawing/2014/main" id="{72B5DEC1-62C8-6041-19AA-767267A015B0}"/>
              </a:ext>
            </a:extLst>
          </p:cNvPr>
          <p:cNvSpPr/>
          <p:nvPr/>
        </p:nvSpPr>
        <p:spPr>
          <a:xfrm>
            <a:off x="8572917" y="2216685"/>
            <a:ext cx="782226" cy="5067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FCM</a:t>
            </a:r>
          </a:p>
        </p:txBody>
      </p:sp>
      <p:cxnSp>
        <p:nvCxnSpPr>
          <p:cNvPr id="114" name="Conector recto de flecha 113">
            <a:extLst>
              <a:ext uri="{FF2B5EF4-FFF2-40B4-BE49-F238E27FC236}">
                <a16:creationId xmlns:a16="http://schemas.microsoft.com/office/drawing/2014/main" id="{95C4C039-991B-9B13-2BB9-B089E3CE937C}"/>
              </a:ext>
            </a:extLst>
          </p:cNvPr>
          <p:cNvCxnSpPr>
            <a:cxnSpLocks/>
            <a:stCxn id="5" idx="6"/>
            <a:endCxn id="115" idx="2"/>
          </p:cNvCxnSpPr>
          <p:nvPr/>
        </p:nvCxnSpPr>
        <p:spPr>
          <a:xfrm flipV="1">
            <a:off x="7042179" y="3411939"/>
            <a:ext cx="912569" cy="29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15" name="Elipse 114">
            <a:extLst>
              <a:ext uri="{FF2B5EF4-FFF2-40B4-BE49-F238E27FC236}">
                <a16:creationId xmlns:a16="http://schemas.microsoft.com/office/drawing/2014/main" id="{9FC27103-2DF8-DDFD-155F-C3364DD304CA}"/>
              </a:ext>
            </a:extLst>
          </p:cNvPr>
          <p:cNvSpPr/>
          <p:nvPr/>
        </p:nvSpPr>
        <p:spPr>
          <a:xfrm>
            <a:off x="7954748" y="3162357"/>
            <a:ext cx="907121" cy="49916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Angina inducida</a:t>
            </a:r>
          </a:p>
        </p:txBody>
      </p:sp>
      <p:cxnSp>
        <p:nvCxnSpPr>
          <p:cNvPr id="134" name="Conector recto de flecha 133">
            <a:extLst>
              <a:ext uri="{FF2B5EF4-FFF2-40B4-BE49-F238E27FC236}">
                <a16:creationId xmlns:a16="http://schemas.microsoft.com/office/drawing/2014/main" id="{8FD0F30E-55B5-8262-9C07-1D715E4C11E9}"/>
              </a:ext>
            </a:extLst>
          </p:cNvPr>
          <p:cNvCxnSpPr>
            <a:cxnSpLocks/>
            <a:stCxn id="115" idx="6"/>
            <a:endCxn id="296" idx="2"/>
          </p:cNvCxnSpPr>
          <p:nvPr/>
        </p:nvCxnSpPr>
        <p:spPr>
          <a:xfrm flipV="1">
            <a:off x="8861869" y="3401829"/>
            <a:ext cx="227103" cy="1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296" name="Elipse 295">
            <a:extLst>
              <a:ext uri="{FF2B5EF4-FFF2-40B4-BE49-F238E27FC236}">
                <a16:creationId xmlns:a16="http://schemas.microsoft.com/office/drawing/2014/main" id="{BA2B3383-E5FC-E91A-0CFF-F398EA9943C0}"/>
              </a:ext>
            </a:extLst>
          </p:cNvPr>
          <p:cNvSpPr/>
          <p:nvPr/>
        </p:nvSpPr>
        <p:spPr>
          <a:xfrm>
            <a:off x="9088972" y="3152247"/>
            <a:ext cx="782226" cy="49916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Tipo de dolor</a:t>
            </a:r>
          </a:p>
        </p:txBody>
      </p:sp>
      <p:sp>
        <p:nvSpPr>
          <p:cNvPr id="340" name="Elipse 339">
            <a:extLst>
              <a:ext uri="{FF2B5EF4-FFF2-40B4-BE49-F238E27FC236}">
                <a16:creationId xmlns:a16="http://schemas.microsoft.com/office/drawing/2014/main" id="{2D2CB945-0322-370C-583C-8BD82C38D516}"/>
              </a:ext>
            </a:extLst>
          </p:cNvPr>
          <p:cNvSpPr/>
          <p:nvPr/>
        </p:nvSpPr>
        <p:spPr>
          <a:xfrm>
            <a:off x="8181518" y="1231291"/>
            <a:ext cx="1564451" cy="5067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Numero de vasos coloreados</a:t>
            </a:r>
          </a:p>
        </p:txBody>
      </p:sp>
      <p:cxnSp>
        <p:nvCxnSpPr>
          <p:cNvPr id="385" name="Conector recto de flecha 384">
            <a:extLst>
              <a:ext uri="{FF2B5EF4-FFF2-40B4-BE49-F238E27FC236}">
                <a16:creationId xmlns:a16="http://schemas.microsoft.com/office/drawing/2014/main" id="{F74305CB-E633-1C1A-C7F6-10A904F95E14}"/>
              </a:ext>
            </a:extLst>
          </p:cNvPr>
          <p:cNvCxnSpPr>
            <a:cxnSpLocks/>
            <a:stCxn id="5" idx="6"/>
            <a:endCxn id="60" idx="2"/>
          </p:cNvCxnSpPr>
          <p:nvPr/>
        </p:nvCxnSpPr>
        <p:spPr>
          <a:xfrm>
            <a:off x="7042179" y="3441236"/>
            <a:ext cx="1294101" cy="930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CA8DEF86-9FE9-C8F2-4BC7-7B0BF2771023}"/>
              </a:ext>
            </a:extLst>
          </p:cNvPr>
          <p:cNvCxnSpPr>
            <a:cxnSpLocks/>
            <a:stCxn id="296" idx="6"/>
            <a:endCxn id="118" idx="2"/>
          </p:cNvCxnSpPr>
          <p:nvPr/>
        </p:nvCxnSpPr>
        <p:spPr>
          <a:xfrm>
            <a:off x="9871198" y="3401829"/>
            <a:ext cx="181363" cy="459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086169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7ABE5E-D31E-1419-07B7-EEF8F47B6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A63309-8B9C-402F-E264-2ECCC9D02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8567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</TotalTime>
  <Words>285</Words>
  <Application>Microsoft Office PowerPoint</Application>
  <PresentationFormat>Panorámica</PresentationFormat>
  <Paragraphs>137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Karen Dayana Culma Ramirez</dc:creator>
  <cp:lastModifiedBy>Karen Dayana Culma Ramirez</cp:lastModifiedBy>
  <cp:revision>6</cp:revision>
  <dcterms:created xsi:type="dcterms:W3CDTF">2023-03-08T14:04:47Z</dcterms:created>
  <dcterms:modified xsi:type="dcterms:W3CDTF">2023-05-06T17:22:46Z</dcterms:modified>
</cp:coreProperties>
</file>