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7D617-CAD7-49BB-926D-82E9EC579363}" v="4" dt="2023-07-29T07:39:3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p Buzz" userId="4626aa53a4cfd311" providerId="LiveId" clId="{1B67D617-CAD7-49BB-926D-82E9EC579363}"/>
    <pc:docChg chg="undo custSel addSld modSld">
      <pc:chgData name="Top Buzz" userId="4626aa53a4cfd311" providerId="LiveId" clId="{1B67D617-CAD7-49BB-926D-82E9EC579363}" dt="2023-07-29T07:40:05.237" v="110" actId="20577"/>
      <pc:docMkLst>
        <pc:docMk/>
      </pc:docMkLst>
      <pc:sldChg chg="addSp modSp mod">
        <pc:chgData name="Top Buzz" userId="4626aa53a4cfd311" providerId="LiveId" clId="{1B67D617-CAD7-49BB-926D-82E9EC579363}" dt="2023-07-29T07:40:05.237" v="110" actId="20577"/>
        <pc:sldMkLst>
          <pc:docMk/>
          <pc:sldMk cId="3919781712" sldId="257"/>
        </pc:sldMkLst>
        <pc:spChg chg="mod">
          <ac:chgData name="Top Buzz" userId="4626aa53a4cfd311" providerId="LiveId" clId="{1B67D617-CAD7-49BB-926D-82E9EC579363}" dt="2023-07-29T07:39:30.072" v="61"/>
          <ac:spMkLst>
            <pc:docMk/>
            <pc:sldMk cId="3919781712" sldId="257"/>
            <ac:spMk id="4" creationId="{84933CE9-C08C-BF03-0C01-F61A91C105B4}"/>
          </ac:spMkLst>
        </pc:spChg>
        <pc:spChg chg="mod">
          <ac:chgData name="Top Buzz" userId="4626aa53a4cfd311" providerId="LiveId" clId="{1B67D617-CAD7-49BB-926D-82E9EC579363}" dt="2023-07-29T07:38:17.959" v="59" actId="207"/>
          <ac:spMkLst>
            <pc:docMk/>
            <pc:sldMk cId="3919781712" sldId="257"/>
            <ac:spMk id="5" creationId="{C41EE7B2-9000-4BA2-A5C7-7A2D97D50011}"/>
          </ac:spMkLst>
        </pc:spChg>
        <pc:spChg chg="mod">
          <ac:chgData name="Top Buzz" userId="4626aa53a4cfd311" providerId="LiveId" clId="{1B67D617-CAD7-49BB-926D-82E9EC579363}" dt="2023-07-29T07:40:05.237" v="110" actId="20577"/>
          <ac:spMkLst>
            <pc:docMk/>
            <pc:sldMk cId="3919781712" sldId="257"/>
            <ac:spMk id="6" creationId="{0FA5E498-767A-CECE-65B6-B2C235249671}"/>
          </ac:spMkLst>
        </pc:spChg>
        <pc:spChg chg="add mod">
          <ac:chgData name="Top Buzz" userId="4626aa53a4cfd311" providerId="LiveId" clId="{1B67D617-CAD7-49BB-926D-82E9EC579363}" dt="2023-07-28T22:57:08.360" v="50" actId="1038"/>
          <ac:spMkLst>
            <pc:docMk/>
            <pc:sldMk cId="3919781712" sldId="257"/>
            <ac:spMk id="7" creationId="{05B3C3CC-F805-85C7-0284-938C37C4E54F}"/>
          </ac:spMkLst>
        </pc:spChg>
        <pc:spChg chg="add mod">
          <ac:chgData name="Top Buzz" userId="4626aa53a4cfd311" providerId="LiveId" clId="{1B67D617-CAD7-49BB-926D-82E9EC579363}" dt="2023-07-28T22:57:02.121" v="45" actId="1038"/>
          <ac:spMkLst>
            <pc:docMk/>
            <pc:sldMk cId="3919781712" sldId="257"/>
            <ac:spMk id="8" creationId="{5826156E-B65B-19A9-3000-66BB11016499}"/>
          </ac:spMkLst>
        </pc:spChg>
        <pc:graphicFrameChg chg="add mod">
          <ac:chgData name="Top Buzz" userId="4626aa53a4cfd311" providerId="LiveId" clId="{1B67D617-CAD7-49BB-926D-82E9EC579363}" dt="2023-07-29T07:37:43.983" v="58" actId="14100"/>
          <ac:graphicFrameMkLst>
            <pc:docMk/>
            <pc:sldMk cId="3919781712" sldId="257"/>
            <ac:graphicFrameMk id="2" creationId="{A1FC3F9E-3E45-F286-DD31-4C66CEE09083}"/>
          </ac:graphicFrameMkLst>
        </pc:graphicFrameChg>
        <pc:picChg chg="add mod">
          <ac:chgData name="Top Buzz" userId="4626aa53a4cfd311" providerId="LiveId" clId="{1B67D617-CAD7-49BB-926D-82E9EC579363}" dt="2023-07-29T07:39:46.890" v="67" actId="14100"/>
          <ac:picMkLst>
            <pc:docMk/>
            <pc:sldMk cId="3919781712" sldId="257"/>
            <ac:picMk id="9" creationId="{8EC2AA24-D825-F32E-1C41-45290B293302}"/>
          </ac:picMkLst>
        </pc:picChg>
      </pc:sldChg>
      <pc:sldChg chg="add">
        <pc:chgData name="Top Buzz" userId="4626aa53a4cfd311" providerId="LiveId" clId="{1B67D617-CAD7-49BB-926D-82E9EC579363}" dt="2023-07-29T07:37:31.415" v="53" actId="2890"/>
        <pc:sldMkLst>
          <pc:docMk/>
          <pc:sldMk cId="24032500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1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97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01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97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15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0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56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88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8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9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5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45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6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6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2995B4-B6FF-4413-9D08-535F678D85F9}" type="datetimeFigureOut">
              <a:rPr lang="en-GB" smtClean="0"/>
              <a:t>07/01/2024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B13-B004-43FF-8486-9C6C45384C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4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05190-EB93-535C-23A6-EAE7A0C7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0136" y="571500"/>
            <a:ext cx="5222325" cy="27315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1" dirty="0">
                <a:solidFill>
                  <a:srgbClr val="EBEBEB"/>
                </a:solidFill>
              </a:rPr>
              <a:t>DATA ANALYTICS LEARNCAMP</a:t>
            </a:r>
            <a:endParaRPr lang="en-GB" sz="61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4F1A0-6E61-B531-62EC-6FC278C9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330" y="3543300"/>
            <a:ext cx="2919438" cy="5089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MINI PROJECT III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DDC2DD8-8471-AAF0-733D-3F8AC11BE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06B1DA8-A862-9067-4EF5-F4B80C36F5A2}"/>
              </a:ext>
            </a:extLst>
          </p:cNvPr>
          <p:cNvSpPr txBox="1">
            <a:spLocks/>
          </p:cNvSpPr>
          <p:nvPr/>
        </p:nvSpPr>
        <p:spPr>
          <a:xfrm>
            <a:off x="10402419" y="6269263"/>
            <a:ext cx="1789581" cy="5089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KAREN WAMBUI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9.Which </a:t>
            </a:r>
            <a:r>
              <a:rPr lang="en-US" dirty="0" smtClean="0"/>
              <a:t>movie genre is most popular in India? What is the average revenue generated for this movie genre in India?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5" y="1222310"/>
            <a:ext cx="5567266" cy="4723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2243526"/>
            <a:ext cx="3642332" cy="96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10" y="4114800"/>
            <a:ext cx="3768436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113418" y="1222310"/>
            <a:ext cx="5919968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780661" y="423770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10.How </a:t>
            </a:r>
            <a:r>
              <a:rPr lang="en-US" dirty="0"/>
              <a:t>many movies start with consonant letter?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1" y="1222310"/>
            <a:ext cx="5604589" cy="4693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73" y="2244436"/>
            <a:ext cx="4114800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49762" y="1029166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49762" y="287552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11.Code to extract </a:t>
            </a:r>
            <a:r>
              <a:rPr lang="en-GB" dirty="0" smtClean="0"/>
              <a:t>released country from released column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49762" y="5913888"/>
            <a:ext cx="2014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" y="1013244"/>
            <a:ext cx="9828529" cy="47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6008492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1.What </a:t>
            </a:r>
            <a:r>
              <a:rPr lang="en-US" dirty="0"/>
              <a:t>are the top 3 ratings for movies released in the United States?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5" y="1222310"/>
            <a:ext cx="5971170" cy="5092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39" y="2255298"/>
            <a:ext cx="3593401" cy="31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2.What </a:t>
            </a:r>
            <a:r>
              <a:rPr lang="en-US" dirty="0" smtClean="0"/>
              <a:t>are the  top 10 companies based on number of movies?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38" y="1222310"/>
            <a:ext cx="5604591" cy="51225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09"/>
            <a:ext cx="5604589" cy="47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3.What </a:t>
            </a:r>
            <a:r>
              <a:rPr lang="en-US" dirty="0"/>
              <a:t>are the  top 10 companies in the United Kingdom based on movie </a:t>
            </a:r>
            <a:r>
              <a:rPr lang="en-US" dirty="0" smtClean="0"/>
              <a:t>revenue(released country)? 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4" y="1222310"/>
            <a:ext cx="5604591" cy="5092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0"/>
            <a:ext cx="5604589" cy="47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09"/>
            <a:ext cx="5686077" cy="52751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204857" y="1222310"/>
            <a:ext cx="5781873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4.Top </a:t>
            </a:r>
            <a:r>
              <a:rPr lang="en-US" dirty="0" smtClean="0"/>
              <a:t>10 companies in countries that start with ‘</a:t>
            </a:r>
            <a:r>
              <a:rPr lang="en-US" dirty="0" err="1" smtClean="0"/>
              <a:t>i</a:t>
            </a:r>
            <a:r>
              <a:rPr lang="en-US" dirty="0" smtClean="0"/>
              <a:t>’ based on movie revenue?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7" y="1222310"/>
            <a:ext cx="5781873" cy="5275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08"/>
            <a:ext cx="5686077" cy="47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.Average </a:t>
            </a:r>
            <a:r>
              <a:rPr lang="en-US" dirty="0" smtClean="0"/>
              <a:t>Movie time for movies in France and any country that contains Germany?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0"/>
            <a:ext cx="5604589" cy="4693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6" y="2549236"/>
            <a:ext cx="3740727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</a:rPr>
              <a:t>Avg _runtime</a:t>
            </a:r>
          </a:p>
          <a:p>
            <a:pPr algn="ctr"/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</a:rPr>
              <a:t>106</a:t>
            </a:r>
            <a:endParaRPr lang="en-GB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.Average </a:t>
            </a:r>
            <a:r>
              <a:rPr lang="en-US" dirty="0" smtClean="0"/>
              <a:t>movie time for movies with the title that contains ‘love’?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0"/>
            <a:ext cx="5604589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6382139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7.Which </a:t>
            </a:r>
            <a:r>
              <a:rPr lang="en-US" dirty="0" smtClean="0"/>
              <a:t>company generated the most revenue? How much did they make in 2018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81" y="2065600"/>
            <a:ext cx="4488873" cy="1717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" y="1222310"/>
            <a:ext cx="5604589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33CE9-C08C-BF03-0C01-F61A91C105B4}"/>
              </a:ext>
            </a:extLst>
          </p:cNvPr>
          <p:cNvSpPr/>
          <p:nvPr/>
        </p:nvSpPr>
        <p:spPr>
          <a:xfrm>
            <a:off x="205272" y="1222310"/>
            <a:ext cx="5604589" cy="51225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E7B2-9000-4BA2-A5C7-7A2D97D50011}"/>
              </a:ext>
            </a:extLst>
          </p:cNvPr>
          <p:cNvSpPr/>
          <p:nvPr/>
        </p:nvSpPr>
        <p:spPr>
          <a:xfrm>
            <a:off x="5980357" y="1222310"/>
            <a:ext cx="5604591" cy="5122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E498-767A-CECE-65B6-B2C235249671}"/>
              </a:ext>
            </a:extLst>
          </p:cNvPr>
          <p:cNvSpPr txBox="1"/>
          <p:nvPr/>
        </p:nvSpPr>
        <p:spPr>
          <a:xfrm>
            <a:off x="933061" y="121298"/>
            <a:ext cx="94425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8.Which </a:t>
            </a:r>
            <a:r>
              <a:rPr lang="en-US" dirty="0" smtClean="0"/>
              <a:t>star has been featured the most in most movies? What are the top 3 movie genre he/she has acted in?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C3CC-F805-85C7-0284-938C37C4E54F}"/>
              </a:ext>
            </a:extLst>
          </p:cNvPr>
          <p:cNvSpPr txBox="1"/>
          <p:nvPr/>
        </p:nvSpPr>
        <p:spPr>
          <a:xfrm>
            <a:off x="242594" y="5945546"/>
            <a:ext cx="1763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156E-B65B-19A9-3000-66BB11016499}"/>
              </a:ext>
            </a:extLst>
          </p:cNvPr>
          <p:cNvSpPr txBox="1"/>
          <p:nvPr/>
        </p:nvSpPr>
        <p:spPr>
          <a:xfrm>
            <a:off x="6428794" y="5949439"/>
            <a:ext cx="1101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3" y="1222308"/>
            <a:ext cx="5567267" cy="4693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99" y="1981200"/>
            <a:ext cx="3847914" cy="7540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001" y="3189915"/>
            <a:ext cx="3826012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6284</TotalTime>
  <Words>205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DATA ANALYTICS LEARNCAMP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LEARNCAMP</dc:title>
  <dc:creator>Top Buzz</dc:creator>
  <cp:lastModifiedBy>USER</cp:lastModifiedBy>
  <cp:revision>25</cp:revision>
  <dcterms:created xsi:type="dcterms:W3CDTF">2023-07-28T22:44:38Z</dcterms:created>
  <dcterms:modified xsi:type="dcterms:W3CDTF">2024-01-07T10:10:49Z</dcterms:modified>
</cp:coreProperties>
</file>