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7"/>
  </p:notesMasterIdLst>
  <p:sldIdLst>
    <p:sldId id="256" r:id="rId2"/>
    <p:sldId id="257" r:id="rId3"/>
    <p:sldId id="271" r:id="rId4"/>
    <p:sldId id="268" r:id="rId5"/>
    <p:sldId id="274" r:id="rId6"/>
    <p:sldId id="275" r:id="rId7"/>
    <p:sldId id="276" r:id="rId8"/>
    <p:sldId id="277" r:id="rId9"/>
    <p:sldId id="278" r:id="rId10"/>
    <p:sldId id="267" r:id="rId11"/>
    <p:sldId id="280" r:id="rId12"/>
    <p:sldId id="279" r:id="rId13"/>
    <p:sldId id="258" r:id="rId14"/>
    <p:sldId id="262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126C78-528C-4E2D-A35C-3E14EA58DA3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E7550DD-D1F8-4C2A-AE4D-A1299037E086}">
      <dgm:prSet custT="1"/>
      <dgm:spPr/>
      <dgm:t>
        <a:bodyPr/>
        <a:lstStyle/>
        <a:p>
          <a:pPr>
            <a:defRPr cap="all"/>
          </a:pPr>
          <a:r>
            <a:rPr lang="en-US" sz="16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Python data visualization library based on </a:t>
          </a:r>
          <a:r>
            <a:rPr lang="en-US" sz="1600" i="1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matplotlib</a:t>
          </a:r>
        </a:p>
      </dgm:t>
    </dgm:pt>
    <dgm:pt modelId="{F0DCDBDC-F471-4A37-B512-CC4AA2A21300}" type="parTrans" cxnId="{D8E1A4B9-B8E2-4258-B889-4E139A064E3A}">
      <dgm:prSet/>
      <dgm:spPr/>
      <dgm:t>
        <a:bodyPr/>
        <a:lstStyle/>
        <a:p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5728137-5421-4A4B-9012-5BEFE18CC50A}" type="sibTrans" cxnId="{D8E1A4B9-B8E2-4258-B889-4E139A064E3A}">
      <dgm:prSet/>
      <dgm:spPr/>
      <dgm:t>
        <a:bodyPr/>
        <a:lstStyle/>
        <a:p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B25419E-5D1A-4325-9F93-75217E65BB6F}">
      <dgm:prSet custT="1"/>
      <dgm:spPr/>
      <dgm:t>
        <a:bodyPr/>
        <a:lstStyle/>
        <a:p>
          <a:pPr>
            <a:defRPr cap="all"/>
          </a:pPr>
          <a:r>
            <a:rPr lang="en-US" sz="16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Provides a high-level interface for attractive and informative statistical graphics</a:t>
          </a:r>
        </a:p>
      </dgm:t>
    </dgm:pt>
    <dgm:pt modelId="{C0B8759C-C7FF-4826-B680-7740B29E2D51}" type="parTrans" cxnId="{C5D1AFC1-210E-48EE-B77A-9CB5D5DFC660}">
      <dgm:prSet/>
      <dgm:spPr/>
      <dgm:t>
        <a:bodyPr/>
        <a:lstStyle/>
        <a:p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CDE07C9-7E7F-49D9-AA2F-B00848EEA4D3}" type="sibTrans" cxnId="{C5D1AFC1-210E-48EE-B77A-9CB5D5DFC660}">
      <dgm:prSet/>
      <dgm:spPr/>
      <dgm:t>
        <a:bodyPr/>
        <a:lstStyle/>
        <a:p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4B9F806-65EB-4D97-9525-052901B93B0C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Built specifically for data science and analytics</a:t>
          </a:r>
        </a:p>
      </dgm:t>
    </dgm:pt>
    <dgm:pt modelId="{D762E3E1-6176-44ED-AFB8-932B826B988B}" type="parTrans" cxnId="{CF2860D8-88DA-4F5C-9AA4-D87DA10F7FF6}">
      <dgm:prSet/>
      <dgm:spPr/>
      <dgm:t>
        <a:bodyPr/>
        <a:lstStyle/>
        <a:p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BA98466-EE15-4EF0-B517-F9D16B8F7588}" type="sibTrans" cxnId="{CF2860D8-88DA-4F5C-9AA4-D87DA10F7FF6}">
      <dgm:prSet/>
      <dgm:spPr/>
      <dgm:t>
        <a:bodyPr/>
        <a:lstStyle/>
        <a:p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43F2033-B1DF-4490-8850-E3806F5CFA1F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Based on this 4 primarily libraries: </a:t>
          </a:r>
          <a:r>
            <a:rPr lang="en-US" i="1" cap="none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numpy</a:t>
          </a:r>
          <a:r>
            <a:rPr lang="en-US" i="1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b="1" i="1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pandas, </a:t>
          </a:r>
          <a:r>
            <a:rPr lang="en-US" i="1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matplotlib</a:t>
          </a:r>
          <a:r>
            <a:rPr lang="en-US" b="1" i="1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i="1" cap="none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scipy</a:t>
          </a:r>
          <a:endParaRPr lang="en-US" i="1" cap="none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BAC79F2-0D4C-47BC-B4FE-144E896CFAF2}" type="parTrans" cxnId="{5222E093-4204-4E5C-A29C-FF04DD1E4D63}">
      <dgm:prSet/>
      <dgm:spPr/>
      <dgm:t>
        <a:bodyPr/>
        <a:lstStyle/>
        <a:p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E98C7EC-D9E9-4469-B652-80EED67E5F93}" type="sibTrans" cxnId="{5222E093-4204-4E5C-A29C-FF04DD1E4D63}">
      <dgm:prSet/>
      <dgm:spPr/>
      <dgm:t>
        <a:bodyPr/>
        <a:lstStyle/>
        <a:p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937509E-F158-4350-A36E-8CA3A3D589A3}" type="pres">
      <dgm:prSet presAssocID="{88126C78-528C-4E2D-A35C-3E14EA58DA36}" presName="root" presStyleCnt="0">
        <dgm:presLayoutVars>
          <dgm:dir/>
          <dgm:resizeHandles val="exact"/>
        </dgm:presLayoutVars>
      </dgm:prSet>
      <dgm:spPr/>
    </dgm:pt>
    <dgm:pt modelId="{767FE8B6-1674-41F3-9047-558EA75773CC}" type="pres">
      <dgm:prSet presAssocID="{AE7550DD-D1F8-4C2A-AE4D-A1299037E086}" presName="compNode" presStyleCnt="0"/>
      <dgm:spPr/>
    </dgm:pt>
    <dgm:pt modelId="{EFB468E4-3B89-48BD-83A3-DBA9B2661633}" type="pres">
      <dgm:prSet presAssocID="{AE7550DD-D1F8-4C2A-AE4D-A1299037E086}" presName="iconBgRect" presStyleLbl="bgShp" presStyleIdx="0" presStyleCnt="4"/>
      <dgm:spPr/>
    </dgm:pt>
    <dgm:pt modelId="{6783D940-9FD2-402E-BD9A-90B120FC11E8}" type="pres">
      <dgm:prSet presAssocID="{AE7550DD-D1F8-4C2A-AE4D-A1299037E0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4264BD9-E44D-4916-A33B-37C4E6045B8E}" type="pres">
      <dgm:prSet presAssocID="{AE7550DD-D1F8-4C2A-AE4D-A1299037E086}" presName="spaceRect" presStyleCnt="0"/>
      <dgm:spPr/>
    </dgm:pt>
    <dgm:pt modelId="{7FA94B43-23E8-4221-B690-9A6E08994C62}" type="pres">
      <dgm:prSet presAssocID="{AE7550DD-D1F8-4C2A-AE4D-A1299037E086}" presName="textRect" presStyleLbl="revTx" presStyleIdx="0" presStyleCnt="4">
        <dgm:presLayoutVars>
          <dgm:chMax val="1"/>
          <dgm:chPref val="1"/>
        </dgm:presLayoutVars>
      </dgm:prSet>
      <dgm:spPr/>
    </dgm:pt>
    <dgm:pt modelId="{6703D554-59F8-4352-BC2B-AA8AAF9E0AC1}" type="pres">
      <dgm:prSet presAssocID="{45728137-5421-4A4B-9012-5BEFE18CC50A}" presName="sibTrans" presStyleCnt="0"/>
      <dgm:spPr/>
    </dgm:pt>
    <dgm:pt modelId="{D92ED1CB-B5B4-420D-BF9A-43E0DFB8B4C8}" type="pres">
      <dgm:prSet presAssocID="{BB25419E-5D1A-4325-9F93-75217E65BB6F}" presName="compNode" presStyleCnt="0"/>
      <dgm:spPr/>
    </dgm:pt>
    <dgm:pt modelId="{B3755E1A-C67F-4CEE-A459-92DD0AC40DEF}" type="pres">
      <dgm:prSet presAssocID="{BB25419E-5D1A-4325-9F93-75217E65BB6F}" presName="iconBgRect" presStyleLbl="bgShp" presStyleIdx="1" presStyleCnt="4"/>
      <dgm:spPr/>
    </dgm:pt>
    <dgm:pt modelId="{C98D07AB-F13A-431C-9BA7-AA4FE46E9006}" type="pres">
      <dgm:prSet presAssocID="{BB25419E-5D1A-4325-9F93-75217E65BB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3784290-BFF7-452F-93D2-082D4EC5AD31}" type="pres">
      <dgm:prSet presAssocID="{BB25419E-5D1A-4325-9F93-75217E65BB6F}" presName="spaceRect" presStyleCnt="0"/>
      <dgm:spPr/>
    </dgm:pt>
    <dgm:pt modelId="{9164ED7A-BAB1-4D51-86F2-DD3D3A45E50C}" type="pres">
      <dgm:prSet presAssocID="{BB25419E-5D1A-4325-9F93-75217E65BB6F}" presName="textRect" presStyleLbl="revTx" presStyleIdx="1" presStyleCnt="4">
        <dgm:presLayoutVars>
          <dgm:chMax val="1"/>
          <dgm:chPref val="1"/>
        </dgm:presLayoutVars>
      </dgm:prSet>
      <dgm:spPr/>
    </dgm:pt>
    <dgm:pt modelId="{4BE571EB-9273-49F9-8744-360EF46DB5D4}" type="pres">
      <dgm:prSet presAssocID="{8CDE07C9-7E7F-49D9-AA2F-B00848EEA4D3}" presName="sibTrans" presStyleCnt="0"/>
      <dgm:spPr/>
    </dgm:pt>
    <dgm:pt modelId="{7DC9074F-35F4-41C6-8ECA-EFE45F73935F}" type="pres">
      <dgm:prSet presAssocID="{44B9F806-65EB-4D97-9525-052901B93B0C}" presName="compNode" presStyleCnt="0"/>
      <dgm:spPr/>
    </dgm:pt>
    <dgm:pt modelId="{7524709E-9A8C-4920-B775-36F21F30F1FA}" type="pres">
      <dgm:prSet presAssocID="{44B9F806-65EB-4D97-9525-052901B93B0C}" presName="iconBgRect" presStyleLbl="bgShp" presStyleIdx="2" presStyleCnt="4"/>
      <dgm:spPr/>
    </dgm:pt>
    <dgm:pt modelId="{556717FD-4EBF-47C9-A271-23EE3489D8A1}" type="pres">
      <dgm:prSet presAssocID="{44B9F806-65EB-4D97-9525-052901B93B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B2C4C2A-7CB9-4236-A427-29E46C26CB67}" type="pres">
      <dgm:prSet presAssocID="{44B9F806-65EB-4D97-9525-052901B93B0C}" presName="spaceRect" presStyleCnt="0"/>
      <dgm:spPr/>
    </dgm:pt>
    <dgm:pt modelId="{91A665F7-2E9F-4C2E-A136-3E723AC117E8}" type="pres">
      <dgm:prSet presAssocID="{44B9F806-65EB-4D97-9525-052901B93B0C}" presName="textRect" presStyleLbl="revTx" presStyleIdx="2" presStyleCnt="4">
        <dgm:presLayoutVars>
          <dgm:chMax val="1"/>
          <dgm:chPref val="1"/>
        </dgm:presLayoutVars>
      </dgm:prSet>
      <dgm:spPr/>
    </dgm:pt>
    <dgm:pt modelId="{3C54416B-657B-4890-BEA0-E18662E34A30}" type="pres">
      <dgm:prSet presAssocID="{EBA98466-EE15-4EF0-B517-F9D16B8F7588}" presName="sibTrans" presStyleCnt="0"/>
      <dgm:spPr/>
    </dgm:pt>
    <dgm:pt modelId="{3E1419BB-CACF-42E4-9505-6CD1B1BB978F}" type="pres">
      <dgm:prSet presAssocID="{B43F2033-B1DF-4490-8850-E3806F5CFA1F}" presName="compNode" presStyleCnt="0"/>
      <dgm:spPr/>
    </dgm:pt>
    <dgm:pt modelId="{EE923409-2769-4E82-9DA7-A1540D01133D}" type="pres">
      <dgm:prSet presAssocID="{B43F2033-B1DF-4490-8850-E3806F5CFA1F}" presName="iconBgRect" presStyleLbl="bgShp" presStyleIdx="3" presStyleCnt="4"/>
      <dgm:spPr/>
    </dgm:pt>
    <dgm:pt modelId="{610D8E47-0B21-4DAD-856B-F09C5BD0FC1B}" type="pres">
      <dgm:prSet presAssocID="{B43F2033-B1DF-4490-8850-E3806F5CFA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008C15E1-2118-4CD9-9DEB-DE8ED56FB780}" type="pres">
      <dgm:prSet presAssocID="{B43F2033-B1DF-4490-8850-E3806F5CFA1F}" presName="spaceRect" presStyleCnt="0"/>
      <dgm:spPr/>
    </dgm:pt>
    <dgm:pt modelId="{F951FBCC-D126-40C4-868F-A2C4B737E233}" type="pres">
      <dgm:prSet presAssocID="{B43F2033-B1DF-4490-8850-E3806F5CFA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BDEB724-4F7F-4B33-B66A-4796F2A40B4D}" type="presOf" srcId="{BB25419E-5D1A-4325-9F93-75217E65BB6F}" destId="{9164ED7A-BAB1-4D51-86F2-DD3D3A45E50C}" srcOrd="0" destOrd="0" presId="urn:microsoft.com/office/officeart/2018/5/layout/IconCircleLabelList"/>
    <dgm:cxn modelId="{13D60870-E102-4793-A3FA-CE9E73632FDE}" type="presOf" srcId="{AE7550DD-D1F8-4C2A-AE4D-A1299037E086}" destId="{7FA94B43-23E8-4221-B690-9A6E08994C62}" srcOrd="0" destOrd="0" presId="urn:microsoft.com/office/officeart/2018/5/layout/IconCircleLabelList"/>
    <dgm:cxn modelId="{58D19F8B-CADB-4E3B-94A6-0D9E44471239}" type="presOf" srcId="{44B9F806-65EB-4D97-9525-052901B93B0C}" destId="{91A665F7-2E9F-4C2E-A136-3E723AC117E8}" srcOrd="0" destOrd="0" presId="urn:microsoft.com/office/officeart/2018/5/layout/IconCircleLabelList"/>
    <dgm:cxn modelId="{5222E093-4204-4E5C-A29C-FF04DD1E4D63}" srcId="{88126C78-528C-4E2D-A35C-3E14EA58DA36}" destId="{B43F2033-B1DF-4490-8850-E3806F5CFA1F}" srcOrd="3" destOrd="0" parTransId="{2BAC79F2-0D4C-47BC-B4FE-144E896CFAF2}" sibTransId="{5E98C7EC-D9E9-4469-B652-80EED67E5F93}"/>
    <dgm:cxn modelId="{D8E1A4B9-B8E2-4258-B889-4E139A064E3A}" srcId="{88126C78-528C-4E2D-A35C-3E14EA58DA36}" destId="{AE7550DD-D1F8-4C2A-AE4D-A1299037E086}" srcOrd="0" destOrd="0" parTransId="{F0DCDBDC-F471-4A37-B512-CC4AA2A21300}" sibTransId="{45728137-5421-4A4B-9012-5BEFE18CC50A}"/>
    <dgm:cxn modelId="{C5D1AFC1-210E-48EE-B77A-9CB5D5DFC660}" srcId="{88126C78-528C-4E2D-A35C-3E14EA58DA36}" destId="{BB25419E-5D1A-4325-9F93-75217E65BB6F}" srcOrd="1" destOrd="0" parTransId="{C0B8759C-C7FF-4826-B680-7740B29E2D51}" sibTransId="{8CDE07C9-7E7F-49D9-AA2F-B00848EEA4D3}"/>
    <dgm:cxn modelId="{CF2860D8-88DA-4F5C-9AA4-D87DA10F7FF6}" srcId="{88126C78-528C-4E2D-A35C-3E14EA58DA36}" destId="{44B9F806-65EB-4D97-9525-052901B93B0C}" srcOrd="2" destOrd="0" parTransId="{D762E3E1-6176-44ED-AFB8-932B826B988B}" sibTransId="{EBA98466-EE15-4EF0-B517-F9D16B8F7588}"/>
    <dgm:cxn modelId="{600475D9-2E9B-427A-A3EE-25739692E1C9}" type="presOf" srcId="{88126C78-528C-4E2D-A35C-3E14EA58DA36}" destId="{D937509E-F158-4350-A36E-8CA3A3D589A3}" srcOrd="0" destOrd="0" presId="urn:microsoft.com/office/officeart/2018/5/layout/IconCircleLabelList"/>
    <dgm:cxn modelId="{4ADC4CF7-CE4A-4A7A-8BC6-8D88DC357C38}" type="presOf" srcId="{B43F2033-B1DF-4490-8850-E3806F5CFA1F}" destId="{F951FBCC-D126-40C4-868F-A2C4B737E233}" srcOrd="0" destOrd="0" presId="urn:microsoft.com/office/officeart/2018/5/layout/IconCircleLabelList"/>
    <dgm:cxn modelId="{07C24C6C-09EF-4566-95C7-AA361A88D0C1}" type="presParOf" srcId="{D937509E-F158-4350-A36E-8CA3A3D589A3}" destId="{767FE8B6-1674-41F3-9047-558EA75773CC}" srcOrd="0" destOrd="0" presId="urn:microsoft.com/office/officeart/2018/5/layout/IconCircleLabelList"/>
    <dgm:cxn modelId="{96EF39BC-95F2-4106-A1FD-3C55DF4E5F6B}" type="presParOf" srcId="{767FE8B6-1674-41F3-9047-558EA75773CC}" destId="{EFB468E4-3B89-48BD-83A3-DBA9B2661633}" srcOrd="0" destOrd="0" presId="urn:microsoft.com/office/officeart/2018/5/layout/IconCircleLabelList"/>
    <dgm:cxn modelId="{428C4CCB-57BC-48A4-8F48-F117B135B58E}" type="presParOf" srcId="{767FE8B6-1674-41F3-9047-558EA75773CC}" destId="{6783D940-9FD2-402E-BD9A-90B120FC11E8}" srcOrd="1" destOrd="0" presId="urn:microsoft.com/office/officeart/2018/5/layout/IconCircleLabelList"/>
    <dgm:cxn modelId="{E8B7BA04-9651-4250-B941-A0A328D8E485}" type="presParOf" srcId="{767FE8B6-1674-41F3-9047-558EA75773CC}" destId="{C4264BD9-E44D-4916-A33B-37C4E6045B8E}" srcOrd="2" destOrd="0" presId="urn:microsoft.com/office/officeart/2018/5/layout/IconCircleLabelList"/>
    <dgm:cxn modelId="{70720B39-797E-417D-8A9F-CF025880CAA7}" type="presParOf" srcId="{767FE8B6-1674-41F3-9047-558EA75773CC}" destId="{7FA94B43-23E8-4221-B690-9A6E08994C62}" srcOrd="3" destOrd="0" presId="urn:microsoft.com/office/officeart/2018/5/layout/IconCircleLabelList"/>
    <dgm:cxn modelId="{E78FCE8A-4D51-4390-84DD-7378CABC42FC}" type="presParOf" srcId="{D937509E-F158-4350-A36E-8CA3A3D589A3}" destId="{6703D554-59F8-4352-BC2B-AA8AAF9E0AC1}" srcOrd="1" destOrd="0" presId="urn:microsoft.com/office/officeart/2018/5/layout/IconCircleLabelList"/>
    <dgm:cxn modelId="{1EEF992D-51BF-4E33-BBE2-76E9D00E7A08}" type="presParOf" srcId="{D937509E-F158-4350-A36E-8CA3A3D589A3}" destId="{D92ED1CB-B5B4-420D-BF9A-43E0DFB8B4C8}" srcOrd="2" destOrd="0" presId="urn:microsoft.com/office/officeart/2018/5/layout/IconCircleLabelList"/>
    <dgm:cxn modelId="{E4F4FA61-363D-4F66-9B99-07DF9723D124}" type="presParOf" srcId="{D92ED1CB-B5B4-420D-BF9A-43E0DFB8B4C8}" destId="{B3755E1A-C67F-4CEE-A459-92DD0AC40DEF}" srcOrd="0" destOrd="0" presId="urn:microsoft.com/office/officeart/2018/5/layout/IconCircleLabelList"/>
    <dgm:cxn modelId="{3C8681B7-2F78-4855-BAF0-26DEBFEB633B}" type="presParOf" srcId="{D92ED1CB-B5B4-420D-BF9A-43E0DFB8B4C8}" destId="{C98D07AB-F13A-431C-9BA7-AA4FE46E9006}" srcOrd="1" destOrd="0" presId="urn:microsoft.com/office/officeart/2018/5/layout/IconCircleLabelList"/>
    <dgm:cxn modelId="{F1E0DB1B-3357-47D6-9584-1C70238382B1}" type="presParOf" srcId="{D92ED1CB-B5B4-420D-BF9A-43E0DFB8B4C8}" destId="{A3784290-BFF7-452F-93D2-082D4EC5AD31}" srcOrd="2" destOrd="0" presId="urn:microsoft.com/office/officeart/2018/5/layout/IconCircleLabelList"/>
    <dgm:cxn modelId="{A13BB741-C392-4509-9A5F-79F0B0F44CF3}" type="presParOf" srcId="{D92ED1CB-B5B4-420D-BF9A-43E0DFB8B4C8}" destId="{9164ED7A-BAB1-4D51-86F2-DD3D3A45E50C}" srcOrd="3" destOrd="0" presId="urn:microsoft.com/office/officeart/2018/5/layout/IconCircleLabelList"/>
    <dgm:cxn modelId="{5EE4867B-5C16-4C00-ADF1-D980708B52CF}" type="presParOf" srcId="{D937509E-F158-4350-A36E-8CA3A3D589A3}" destId="{4BE571EB-9273-49F9-8744-360EF46DB5D4}" srcOrd="3" destOrd="0" presId="urn:microsoft.com/office/officeart/2018/5/layout/IconCircleLabelList"/>
    <dgm:cxn modelId="{7EEF7753-5380-4553-B59F-011F37EBF8ED}" type="presParOf" srcId="{D937509E-F158-4350-A36E-8CA3A3D589A3}" destId="{7DC9074F-35F4-41C6-8ECA-EFE45F73935F}" srcOrd="4" destOrd="0" presId="urn:microsoft.com/office/officeart/2018/5/layout/IconCircleLabelList"/>
    <dgm:cxn modelId="{CFD6D61D-1C90-4007-AC81-770B36F3A520}" type="presParOf" srcId="{7DC9074F-35F4-41C6-8ECA-EFE45F73935F}" destId="{7524709E-9A8C-4920-B775-36F21F30F1FA}" srcOrd="0" destOrd="0" presId="urn:microsoft.com/office/officeart/2018/5/layout/IconCircleLabelList"/>
    <dgm:cxn modelId="{27E4EF1F-4814-4957-82D7-1D336BC371D3}" type="presParOf" srcId="{7DC9074F-35F4-41C6-8ECA-EFE45F73935F}" destId="{556717FD-4EBF-47C9-A271-23EE3489D8A1}" srcOrd="1" destOrd="0" presId="urn:microsoft.com/office/officeart/2018/5/layout/IconCircleLabelList"/>
    <dgm:cxn modelId="{1BBAB3A1-64C9-4225-BDA0-7823FD5612A7}" type="presParOf" srcId="{7DC9074F-35F4-41C6-8ECA-EFE45F73935F}" destId="{EB2C4C2A-7CB9-4236-A427-29E46C26CB67}" srcOrd="2" destOrd="0" presId="urn:microsoft.com/office/officeart/2018/5/layout/IconCircleLabelList"/>
    <dgm:cxn modelId="{F2CCA1EE-F8F2-4A77-BEFE-44009C3ECA0F}" type="presParOf" srcId="{7DC9074F-35F4-41C6-8ECA-EFE45F73935F}" destId="{91A665F7-2E9F-4C2E-A136-3E723AC117E8}" srcOrd="3" destOrd="0" presId="urn:microsoft.com/office/officeart/2018/5/layout/IconCircleLabelList"/>
    <dgm:cxn modelId="{900BD0BF-03C2-46FA-9E70-93F1C2D02359}" type="presParOf" srcId="{D937509E-F158-4350-A36E-8CA3A3D589A3}" destId="{3C54416B-657B-4890-BEA0-E18662E34A30}" srcOrd="5" destOrd="0" presId="urn:microsoft.com/office/officeart/2018/5/layout/IconCircleLabelList"/>
    <dgm:cxn modelId="{4693BC26-DF0E-4783-9E16-118B2AF84F47}" type="presParOf" srcId="{D937509E-F158-4350-A36E-8CA3A3D589A3}" destId="{3E1419BB-CACF-42E4-9505-6CD1B1BB978F}" srcOrd="6" destOrd="0" presId="urn:microsoft.com/office/officeart/2018/5/layout/IconCircleLabelList"/>
    <dgm:cxn modelId="{1F318830-66A1-4AF7-841B-62ABFB3E052D}" type="presParOf" srcId="{3E1419BB-CACF-42E4-9505-6CD1B1BB978F}" destId="{EE923409-2769-4E82-9DA7-A1540D01133D}" srcOrd="0" destOrd="0" presId="urn:microsoft.com/office/officeart/2018/5/layout/IconCircleLabelList"/>
    <dgm:cxn modelId="{E2FA477C-402E-417F-A827-E6E0FADF3575}" type="presParOf" srcId="{3E1419BB-CACF-42E4-9505-6CD1B1BB978F}" destId="{610D8E47-0B21-4DAD-856B-F09C5BD0FC1B}" srcOrd="1" destOrd="0" presId="urn:microsoft.com/office/officeart/2018/5/layout/IconCircleLabelList"/>
    <dgm:cxn modelId="{02C1244A-104B-4921-8C2B-EDC966728113}" type="presParOf" srcId="{3E1419BB-CACF-42E4-9505-6CD1B1BB978F}" destId="{008C15E1-2118-4CD9-9DEB-DE8ED56FB780}" srcOrd="2" destOrd="0" presId="urn:microsoft.com/office/officeart/2018/5/layout/IconCircleLabelList"/>
    <dgm:cxn modelId="{672BF8F4-5838-4FFD-B3B2-9C03FA9EDC0E}" type="presParOf" srcId="{3E1419BB-CACF-42E4-9505-6CD1B1BB978F}" destId="{F951FBCC-D126-40C4-868F-A2C4B737E23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F21117-4029-4AA5-994E-1AC6B77D053A}" type="doc">
      <dgm:prSet loTypeId="urn:microsoft.com/office/officeart/2005/8/layout/hierarchy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CE910B-EEED-4369-B4D1-422D5CF8E68A}">
      <dgm:prSet phldrT="[Text]" custT="1"/>
      <dgm:spPr/>
      <dgm:t>
        <a:bodyPr/>
        <a:lstStyle/>
        <a:p>
          <a:r>
            <a:rPr lang="es-MX" sz="1800" b="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Categorical</a:t>
          </a:r>
          <a:endParaRPr lang="en-US" sz="1800" b="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D71380C-C863-48CF-B44D-B965C53EB130}" type="parTrans" cxnId="{0F06A005-C07F-4516-96DA-A102ADBAC2DD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4C7A519-891E-408C-B535-814AEDDF5711}" type="sibTrans" cxnId="{0F06A005-C07F-4516-96DA-A102ADBAC2DD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2E1E65C-B3BF-4F01-9A3F-9123674A386C}">
      <dgm:prSet phldrT="[Text]" custT="1"/>
      <dgm:spPr/>
      <dgm:t>
        <a:bodyPr/>
        <a:lstStyle/>
        <a:p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Countplot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2B7BA0D-2535-4AD3-8FDD-87C1B1ACABFC}" type="parTrans" cxnId="{2AFCCCE6-340A-48A9-B047-AACF82AFA41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5893298-F292-4E0F-AAB6-AD5C8FE9F7F5}" type="sibTrans" cxnId="{2AFCCCE6-340A-48A9-B047-AACF82AFA41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37BEC0C-F446-486D-8ABE-153AE1262122}">
      <dgm:prSet phldrT="[Text]" custT="1"/>
      <dgm:spPr/>
      <dgm:t>
        <a:bodyPr/>
        <a:lstStyle/>
        <a:p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Barplot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29CF21C-801D-429D-A3B8-349A38C0C49A}" type="parTrans" cxnId="{A572D1D0-30C9-429A-B3E5-05F7717F405B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EC68450-74EF-4F48-B082-005FCDE8D225}" type="sibTrans" cxnId="{A572D1D0-30C9-429A-B3E5-05F7717F405B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381BB24-516B-445A-A741-406224F48535}">
      <dgm:prSet phldrT="[Text]" custT="1"/>
      <dgm:spPr/>
      <dgm:t>
        <a:bodyPr/>
        <a:lstStyle/>
        <a:p>
          <a:r>
            <a:rPr lang="es-MX" sz="18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Distribution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9E52A4D-4E68-447F-9106-89685FB85E5C}" type="parTrans" cxnId="{F94E7CE5-D0F2-4E4C-BF16-89CEB5F9E353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016542B-CA8A-4D30-8CAB-B9ED66BB780A}" type="sibTrans" cxnId="{F94E7CE5-D0F2-4E4C-BF16-89CEB5F9E353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B0D012C-FE60-454B-9069-9C96F6D6DEA7}">
      <dgm:prSet phldrT="[Text]" custT="1"/>
      <dgm:spPr/>
      <dgm:t>
        <a:bodyPr/>
        <a:lstStyle/>
        <a:p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Displot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5C9428D-7E25-48B7-B739-BEDCEDB55645}" type="parTrans" cxnId="{CA7E6F8A-9148-4067-80A4-EDABC4C405EB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010258A-D787-4CFF-A02A-316DF7D72E6D}" type="sibTrans" cxnId="{CA7E6F8A-9148-4067-80A4-EDABC4C405EB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3916830-8F0C-4A21-9D24-0CD0BC1A4EB4}">
      <dgm:prSet phldrT="[Text]" custT="1"/>
      <dgm:spPr/>
      <dgm:t>
        <a:bodyPr/>
        <a:lstStyle/>
        <a:p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Joinplot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982E548-335D-4D9E-8C15-C440CC663F35}" type="parTrans" cxnId="{267FBAB5-92FC-447B-A9FF-F572344781CD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2DC7C23-3946-4A9E-A529-8BC901E42937}" type="sibTrans" cxnId="{267FBAB5-92FC-447B-A9FF-F572344781CD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D378F19-F3B2-4852-B98C-F6F3BC509F05}">
      <dgm:prSet custT="1"/>
      <dgm:spPr/>
      <dgm:t>
        <a:bodyPr/>
        <a:lstStyle/>
        <a:p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Boxplot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B4E9DC3-4F55-468C-956C-41CF3AFFC5BC}" type="parTrans" cxnId="{2988EF9B-5F41-4CD4-91C4-7BE64E84A541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3F6EE70-D10D-4B5A-8995-C07B18148B3D}" type="sibTrans" cxnId="{2988EF9B-5F41-4CD4-91C4-7BE64E84A541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E6689E7-6765-4961-A2AD-873CBA120C94}">
      <dgm:prSet custT="1"/>
      <dgm:spPr/>
      <dgm:t>
        <a:bodyPr/>
        <a:lstStyle/>
        <a:p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Violinplot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6993C5B-6AA7-4666-9081-5B97193C473F}" type="parTrans" cxnId="{CCC18943-4F71-4C8C-8FE1-5BF6D814F1F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53C45BC-47F6-442B-A40D-E515C432AFDA}" type="sibTrans" cxnId="{CCC18943-4F71-4C8C-8FE1-5BF6D814F1F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B1F675D-FE64-4244-A358-76D8A24DF7CA}">
      <dgm:prSet custT="1"/>
      <dgm:spPr/>
      <dgm:t>
        <a:bodyPr/>
        <a:lstStyle/>
        <a:p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Stripplot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89CEC81-4035-42EC-9581-634A44E74CE3}" type="parTrans" cxnId="{9A1D3D2C-750F-4129-85FE-41FB21752A60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18FD726-8269-4304-8ACF-4636496C1595}" type="sibTrans" cxnId="{9A1D3D2C-750F-4129-85FE-41FB21752A60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9D97820-59A0-47A4-A45E-6594D7C91093}">
      <dgm:prSet custT="1"/>
      <dgm:spPr/>
      <dgm:t>
        <a:bodyPr/>
        <a:lstStyle/>
        <a:p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Swarmplot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BC7A9B5-73B1-4D3B-BC1E-BEF8BFB17A4D}" type="parTrans" cxnId="{BC373ABF-D3A3-4F58-BA33-E7E2B91B234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E4CD3D7-5D7A-4EF9-BE98-1DC25057F519}" type="sibTrans" cxnId="{BC373ABF-D3A3-4F58-BA33-E7E2B91B2342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3A1BD97-75BA-4EB4-9A07-48C411DD6992}">
      <dgm:prSet custT="1"/>
      <dgm:spPr/>
      <dgm:t>
        <a:bodyPr/>
        <a:lstStyle/>
        <a:p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Factorplot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DB3800E-4F3D-4B26-99C1-73EE6402BDE4}" type="parTrans" cxnId="{418220C1-7A6A-44A5-A9D7-A1F0457E4248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1B22C53-18D5-41B3-BA81-8FC98B66C328}" type="sibTrans" cxnId="{418220C1-7A6A-44A5-A9D7-A1F0457E4248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640B158-1731-4007-938F-9638A0C6BA9B}">
      <dgm:prSet custT="1"/>
      <dgm:spPr/>
      <dgm:t>
        <a:bodyPr/>
        <a:lstStyle/>
        <a:p>
          <a:r>
            <a:rPr lang="es-MX" sz="18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Relational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300C13D-93C8-4D6B-81B4-7AC7B684149E}" type="parTrans" cxnId="{3D8410AA-6166-47A2-929E-7FA8730AC291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27BD27B-5C83-4F9A-B741-848F237159C9}" type="sibTrans" cxnId="{3D8410AA-6166-47A2-929E-7FA8730AC291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4B84F41-40C1-4473-8535-AD8CF200404C}">
      <dgm:prSet custT="1"/>
      <dgm:spPr/>
      <dgm:t>
        <a:bodyPr/>
        <a:lstStyle/>
        <a:p>
          <a:r>
            <a:rPr lang="es-MX" sz="18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Regression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2883B76-6E66-4479-96EB-17B37FB2819A}" type="parTrans" cxnId="{C31CA6EB-FFFC-4362-9654-52BB749C0B16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689ABC1-7868-4E27-AC78-0FF217A27FD1}" type="sibTrans" cxnId="{C31CA6EB-FFFC-4362-9654-52BB749C0B16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D939888-6CED-42F1-9564-0FF1B7279EBA}">
      <dgm:prSet custT="1"/>
      <dgm:spPr/>
      <dgm:t>
        <a:bodyPr/>
        <a:lstStyle/>
        <a:p>
          <a:r>
            <a:rPr lang="es-MX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Matrix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AE19A3C-5ED2-4ED7-825B-8D2F2850104C}" type="parTrans" cxnId="{222A2C76-E2AD-458D-A44A-A8DA2619C247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AC556AB-EFA5-409D-8D36-3FDE64633727}" type="sibTrans" cxnId="{222A2C76-E2AD-458D-A44A-A8DA2619C247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42DB9C6-CAC3-4F6A-BE36-A907FB40E12D}">
      <dgm:prSet custT="1"/>
      <dgm:spPr/>
      <dgm:t>
        <a:bodyPr/>
        <a:lstStyle/>
        <a:p>
          <a:r>
            <a:rPr lang="es-MX" sz="18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Multi-plot</a:t>
          </a:r>
          <a:r>
            <a:rPr lang="es-MX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MX" sz="18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grids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8DB5743-24F0-43F1-A52A-2A35C2080A88}" type="parTrans" cxnId="{7FBE0E86-095C-4E8F-AE94-6B672FAF8F27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DC99384-7E7F-4D57-A5BB-E58A23E3A11E}" type="sibTrans" cxnId="{7FBE0E86-095C-4E8F-AE94-6B672FAF8F27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806E495-31B1-4612-850B-F3F50BB6EC94}">
      <dgm:prSet custT="1"/>
      <dgm:spPr/>
      <dgm:t>
        <a:bodyPr/>
        <a:lstStyle/>
        <a:p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Pairplot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C3A94D8-154E-4B20-9277-D14563AD0AC1}" type="parTrans" cxnId="{E72AA1BF-D5BF-451D-9F3D-5CD24F42FCA6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502CBCA-95C5-4E85-95B2-8D4AF8CC7B7E}" type="sibTrans" cxnId="{E72AA1BF-D5BF-451D-9F3D-5CD24F42FCA6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8975CA9-1697-4D9F-AF9A-5F50B5A6F41E}">
      <dgm:prSet custT="1"/>
      <dgm:spPr/>
      <dgm:t>
        <a:bodyPr/>
        <a:lstStyle/>
        <a:p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Rugplot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9BDE1C1-DE06-47A5-AE91-96709099406F}" type="parTrans" cxnId="{166CDF3F-D26F-48D7-997F-01418EF9A101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C224590-A12F-4A3F-8281-FBD39A56C252}" type="sibTrans" cxnId="{166CDF3F-D26F-48D7-997F-01418EF9A101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B0A119F-5332-449C-A97F-2146CE1426ED}">
      <dgm:prSet custT="1"/>
      <dgm:spPr/>
      <dgm:t>
        <a:bodyPr/>
        <a:lstStyle/>
        <a:p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Heatmap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D927536-4792-4476-A23F-4FCB9DE36FE7}" type="parTrans" cxnId="{8B90D6FE-4489-4C9A-885E-C96C4F8738C0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27F4158-6080-4D50-8827-5FA5EAF884EF}" type="sibTrans" cxnId="{8B90D6FE-4489-4C9A-885E-C96C4F8738C0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C63F2AA-CF54-45FA-B428-E283E3C0DC8F}">
      <dgm:prSet custT="1"/>
      <dgm:spPr/>
      <dgm:t>
        <a:bodyPr/>
        <a:lstStyle/>
        <a:p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Cluster</a:t>
          </a:r>
          <a:r>
            <a:rPr lang="es-MX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map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F771991-CF2D-47A3-BDD4-56DD5A962257}" type="parTrans" cxnId="{8FD4F849-B7B8-4BFA-976F-724373604618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00EEFD0-C9F1-4247-9308-E9D49EF1A755}" type="sibTrans" cxnId="{8FD4F849-B7B8-4BFA-976F-724373604618}">
      <dgm:prSet/>
      <dgm:spPr/>
      <dgm:t>
        <a:bodyPr/>
        <a:lstStyle/>
        <a:p>
          <a:endParaRPr lang="en-US" sz="2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A8AF7A3-29EF-4245-A5FB-0E8F11BF1BF5}">
      <dgm:prSet custT="1"/>
      <dgm:spPr/>
      <dgm:t>
        <a:bodyPr/>
        <a:lstStyle/>
        <a:p>
          <a:r>
            <a:rPr lang="es-MX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Simple</a:t>
          </a:r>
          <a:r>
            <a:rPr lang="es-MX" sz="16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linear </a:t>
          </a:r>
          <a:r>
            <a:rPr lang="es-MX" sz="1600" baseline="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plot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B245FA1-0C58-4CE1-9256-DD64E1C1231F}" type="parTrans" cxnId="{EB48B866-D890-41C2-B2E5-1B39CC94404D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6DBB11D-CCB7-4E95-96B2-9D83495944F9}" type="sibTrans" cxnId="{EB48B866-D890-41C2-B2E5-1B39CC94404D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50D73A5-B3EE-49FE-821F-3EB98B8F16D7}">
      <dgm:prSet custT="1"/>
      <dgm:spPr/>
      <dgm:t>
        <a:bodyPr/>
        <a:lstStyle/>
        <a:p>
          <a:r>
            <a:rPr lang="es-MX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Linear </a:t>
          </a:r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plot</a:t>
          </a:r>
          <a:r>
            <a:rPr lang="es-MX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+ </a:t>
          </a:r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additional</a:t>
          </a:r>
          <a:r>
            <a:rPr lang="es-MX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parameters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EF1B784-C414-4201-AC48-92DA2E2DA0FB}" type="parTrans" cxnId="{8E378012-DD33-4004-894D-4B6F0DFEB01E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F214682-D77E-4C1E-80E7-D8D3C14B2AA1}" type="sibTrans" cxnId="{8E378012-DD33-4004-894D-4B6F0DFEB01E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848734E-B7E0-42B0-A2AB-848B3C265B28}">
      <dgm:prSet custT="1"/>
      <dgm:spPr/>
      <dgm:t>
        <a:bodyPr/>
        <a:lstStyle/>
        <a:p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Size</a:t>
          </a:r>
          <a:r>
            <a:rPr lang="es-MX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and color of </a:t>
          </a:r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</a:t>
          </a:r>
          <a:r>
            <a:rPr lang="es-MX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plot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3F05779-B62B-41A4-A87B-DB4FEFD41BE4}" type="parTrans" cxnId="{62B12D2F-73DF-489F-A5C8-A87C16B1BBAD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EF0D62F-F69F-489E-BA23-CA4B93B20ECA}" type="sibTrans" cxnId="{62B12D2F-73DF-489F-A5C8-A87C16B1BBAD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7233605-C6AD-4031-85C3-335FC259D7F8}">
      <dgm:prSet custT="1"/>
      <dgm:spPr/>
      <dgm:t>
        <a:bodyPr/>
        <a:lstStyle/>
        <a:p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Display</a:t>
          </a:r>
          <a:r>
            <a:rPr lang="es-MX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multiple</a:t>
          </a:r>
          <a:r>
            <a:rPr lang="es-MX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plots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A4C2CE0-5C49-460B-BD2A-50425F1F66DF}" type="parTrans" cxnId="{973F6FE0-A8F8-4938-BC9A-DDE278F63AC6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0E752A5-D48F-470E-8BAF-335653F5174E}" type="sibTrans" cxnId="{973F6FE0-A8F8-4938-BC9A-DDE278F63AC6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AA71A3F-F6A2-4F1C-B82D-E5DC5367CE19}">
      <dgm:prSet custT="1"/>
      <dgm:spPr/>
      <dgm:t>
        <a:bodyPr/>
        <a:lstStyle/>
        <a:p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Size</a:t>
          </a:r>
          <a:r>
            <a:rPr lang="es-MX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and </a:t>
          </a:r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aspect</a:t>
          </a:r>
          <a:r>
            <a:rPr lang="es-MX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ratio of </a:t>
          </a:r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</a:t>
          </a:r>
          <a:r>
            <a:rPr lang="es-MX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MX" sz="16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plots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3BAA97C-12DA-49DF-9C5A-C059CECB421B}" type="parTrans" cxnId="{00D996C5-F0FE-46CE-9AB0-3530C649B115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0A9158B-4BEE-4FF8-80BF-C1B60919FF40}" type="sibTrans" cxnId="{00D996C5-F0FE-46CE-9AB0-3530C649B115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559FFB1-1EBF-411F-9854-BFCE4D7A74A1}" type="pres">
      <dgm:prSet presAssocID="{3AF21117-4029-4AA5-994E-1AC6B77D053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73573A-04FE-4804-89C3-C4D5B62AB425}" type="pres">
      <dgm:prSet presAssocID="{9BCE910B-EEED-4369-B4D1-422D5CF8E68A}" presName="root" presStyleCnt="0"/>
      <dgm:spPr/>
    </dgm:pt>
    <dgm:pt modelId="{ECFF27BF-77E3-49AE-AA44-579AAF85AA07}" type="pres">
      <dgm:prSet presAssocID="{9BCE910B-EEED-4369-B4D1-422D5CF8E68A}" presName="rootComposite" presStyleCnt="0"/>
      <dgm:spPr/>
    </dgm:pt>
    <dgm:pt modelId="{1605027E-D78A-4AA0-BA5C-94490C0B1FEC}" type="pres">
      <dgm:prSet presAssocID="{9BCE910B-EEED-4369-B4D1-422D5CF8E68A}" presName="rootText" presStyleLbl="node1" presStyleIdx="0" presStyleCnt="6" custScaleX="127065"/>
      <dgm:spPr/>
    </dgm:pt>
    <dgm:pt modelId="{016C3975-E7C6-4BE8-B708-8AD6FA133448}" type="pres">
      <dgm:prSet presAssocID="{9BCE910B-EEED-4369-B4D1-422D5CF8E68A}" presName="rootConnector" presStyleLbl="node1" presStyleIdx="0" presStyleCnt="6"/>
      <dgm:spPr/>
    </dgm:pt>
    <dgm:pt modelId="{3BCC06B5-936C-4288-919F-44B65E2D41FC}" type="pres">
      <dgm:prSet presAssocID="{9BCE910B-EEED-4369-B4D1-422D5CF8E68A}" presName="childShape" presStyleCnt="0"/>
      <dgm:spPr/>
    </dgm:pt>
    <dgm:pt modelId="{65473219-AEF2-40B8-8252-812ED09D43C8}" type="pres">
      <dgm:prSet presAssocID="{42B7BA0D-2535-4AD3-8FDD-87C1B1ACABFC}" presName="Name13" presStyleLbl="parChTrans1D2" presStyleIdx="0" presStyleCnt="18"/>
      <dgm:spPr/>
    </dgm:pt>
    <dgm:pt modelId="{7A37EFD6-67A8-498B-BAF1-4F49C1ED5195}" type="pres">
      <dgm:prSet presAssocID="{92E1E65C-B3BF-4F01-9A3F-9123674A386C}" presName="childText" presStyleLbl="bgAcc1" presStyleIdx="0" presStyleCnt="18" custScaleX="126179">
        <dgm:presLayoutVars>
          <dgm:bulletEnabled val="1"/>
        </dgm:presLayoutVars>
      </dgm:prSet>
      <dgm:spPr/>
    </dgm:pt>
    <dgm:pt modelId="{8BD29B99-CFCC-4D6D-BF77-61DB6E592189}" type="pres">
      <dgm:prSet presAssocID="{F29CF21C-801D-429D-A3B8-349A38C0C49A}" presName="Name13" presStyleLbl="parChTrans1D2" presStyleIdx="1" presStyleCnt="18"/>
      <dgm:spPr/>
    </dgm:pt>
    <dgm:pt modelId="{73B8DEF0-C229-4E3C-9511-363897F2A952}" type="pres">
      <dgm:prSet presAssocID="{937BEC0C-F446-486D-8ABE-153AE1262122}" presName="childText" presStyleLbl="bgAcc1" presStyleIdx="1" presStyleCnt="18" custScaleX="123981">
        <dgm:presLayoutVars>
          <dgm:bulletEnabled val="1"/>
        </dgm:presLayoutVars>
      </dgm:prSet>
      <dgm:spPr/>
    </dgm:pt>
    <dgm:pt modelId="{A9E34A26-997E-495B-B95E-C8D0DCD479A9}" type="pres">
      <dgm:prSet presAssocID="{2B4E9DC3-4F55-468C-956C-41CF3AFFC5BC}" presName="Name13" presStyleLbl="parChTrans1D2" presStyleIdx="2" presStyleCnt="18"/>
      <dgm:spPr/>
    </dgm:pt>
    <dgm:pt modelId="{5BF0C5B8-A061-40E6-8883-EB4892CD74FE}" type="pres">
      <dgm:prSet presAssocID="{DD378F19-F3B2-4852-B98C-F6F3BC509F05}" presName="childText" presStyleLbl="bgAcc1" presStyleIdx="2" presStyleCnt="18" custScaleX="120608">
        <dgm:presLayoutVars>
          <dgm:bulletEnabled val="1"/>
        </dgm:presLayoutVars>
      </dgm:prSet>
      <dgm:spPr/>
    </dgm:pt>
    <dgm:pt modelId="{F3E75EE6-C12B-4989-9FCE-1370017FD3CB}" type="pres">
      <dgm:prSet presAssocID="{F6993C5B-6AA7-4666-9081-5B97193C473F}" presName="Name13" presStyleLbl="parChTrans1D2" presStyleIdx="3" presStyleCnt="18"/>
      <dgm:spPr/>
    </dgm:pt>
    <dgm:pt modelId="{A12F74B9-0F32-47AB-96C7-DE15E9E49159}" type="pres">
      <dgm:prSet presAssocID="{4E6689E7-6765-4961-A2AD-873CBA120C94}" presName="childText" presStyleLbl="bgAcc1" presStyleIdx="3" presStyleCnt="18" custScaleX="122804">
        <dgm:presLayoutVars>
          <dgm:bulletEnabled val="1"/>
        </dgm:presLayoutVars>
      </dgm:prSet>
      <dgm:spPr/>
    </dgm:pt>
    <dgm:pt modelId="{6170260B-E2E0-4E5F-969B-9909B755C5C5}" type="pres">
      <dgm:prSet presAssocID="{389CEC81-4035-42EC-9581-634A44E74CE3}" presName="Name13" presStyleLbl="parChTrans1D2" presStyleIdx="4" presStyleCnt="18"/>
      <dgm:spPr/>
    </dgm:pt>
    <dgm:pt modelId="{BAC6E2F4-A45F-4CB5-9859-FC57AFF424BA}" type="pres">
      <dgm:prSet presAssocID="{AB1F675D-FE64-4244-A358-76D8A24DF7CA}" presName="childText" presStyleLbl="bgAcc1" presStyleIdx="4" presStyleCnt="18" custScaleX="127358" custLinFactNeighborX="-5063">
        <dgm:presLayoutVars>
          <dgm:bulletEnabled val="1"/>
        </dgm:presLayoutVars>
      </dgm:prSet>
      <dgm:spPr/>
    </dgm:pt>
    <dgm:pt modelId="{79E9126A-B718-4EA3-A266-2C12165CA68E}" type="pres">
      <dgm:prSet presAssocID="{9BC7A9B5-73B1-4D3B-BC1E-BEF8BFB17A4D}" presName="Name13" presStyleLbl="parChTrans1D2" presStyleIdx="5" presStyleCnt="18"/>
      <dgm:spPr/>
    </dgm:pt>
    <dgm:pt modelId="{667C2196-BA92-4532-82DC-A84099D79411}" type="pres">
      <dgm:prSet presAssocID="{59D97820-59A0-47A4-A45E-6594D7C91093}" presName="childText" presStyleLbl="bgAcc1" presStyleIdx="5" presStyleCnt="18" custScaleX="127002">
        <dgm:presLayoutVars>
          <dgm:bulletEnabled val="1"/>
        </dgm:presLayoutVars>
      </dgm:prSet>
      <dgm:spPr/>
    </dgm:pt>
    <dgm:pt modelId="{4B23F795-C91E-4CE5-A405-58575DEF816C}" type="pres">
      <dgm:prSet presAssocID="{DDB3800E-4F3D-4B26-99C1-73EE6402BDE4}" presName="Name13" presStyleLbl="parChTrans1D2" presStyleIdx="6" presStyleCnt="18"/>
      <dgm:spPr/>
    </dgm:pt>
    <dgm:pt modelId="{9889585D-59F9-4B20-8706-BBC926897DB1}" type="pres">
      <dgm:prSet presAssocID="{D3A1BD97-75BA-4EB4-9A07-48C411DD6992}" presName="childText" presStyleLbl="bgAcc1" presStyleIdx="6" presStyleCnt="18" custScaleX="123983">
        <dgm:presLayoutVars>
          <dgm:bulletEnabled val="1"/>
        </dgm:presLayoutVars>
      </dgm:prSet>
      <dgm:spPr/>
    </dgm:pt>
    <dgm:pt modelId="{738A72F4-796A-4C66-99E4-549AB69AAF73}" type="pres">
      <dgm:prSet presAssocID="{D381BB24-516B-445A-A741-406224F48535}" presName="root" presStyleCnt="0"/>
      <dgm:spPr/>
    </dgm:pt>
    <dgm:pt modelId="{F559C30A-F5E8-4D19-94EF-95EA0964F50E}" type="pres">
      <dgm:prSet presAssocID="{D381BB24-516B-445A-A741-406224F48535}" presName="rootComposite" presStyleCnt="0"/>
      <dgm:spPr/>
    </dgm:pt>
    <dgm:pt modelId="{01644CA4-4A12-409F-84C2-F1DACB179789}" type="pres">
      <dgm:prSet presAssocID="{D381BB24-516B-445A-A741-406224F48535}" presName="rootText" presStyleLbl="node1" presStyleIdx="1" presStyleCnt="6" custScaleX="137049"/>
      <dgm:spPr/>
    </dgm:pt>
    <dgm:pt modelId="{63CB4E1A-0299-4361-B06E-16596E650267}" type="pres">
      <dgm:prSet presAssocID="{D381BB24-516B-445A-A741-406224F48535}" presName="rootConnector" presStyleLbl="node1" presStyleIdx="1" presStyleCnt="6"/>
      <dgm:spPr/>
    </dgm:pt>
    <dgm:pt modelId="{8917B8BF-D719-4883-A768-D733AF0191E8}" type="pres">
      <dgm:prSet presAssocID="{D381BB24-516B-445A-A741-406224F48535}" presName="childShape" presStyleCnt="0"/>
      <dgm:spPr/>
    </dgm:pt>
    <dgm:pt modelId="{5F441F9B-C026-4F28-92EE-E2EB747F86F2}" type="pres">
      <dgm:prSet presAssocID="{55C9428D-7E25-48B7-B739-BEDCEDB55645}" presName="Name13" presStyleLbl="parChTrans1D2" presStyleIdx="7" presStyleCnt="18"/>
      <dgm:spPr/>
    </dgm:pt>
    <dgm:pt modelId="{5579F372-1754-465C-B22B-E00850DDEAF9}" type="pres">
      <dgm:prSet presAssocID="{8B0D012C-FE60-454B-9069-9C96F6D6DEA7}" presName="childText" presStyleLbl="bgAcc1" presStyleIdx="7" presStyleCnt="18">
        <dgm:presLayoutVars>
          <dgm:bulletEnabled val="1"/>
        </dgm:presLayoutVars>
      </dgm:prSet>
      <dgm:spPr/>
    </dgm:pt>
    <dgm:pt modelId="{8D9FCBAD-8D52-499D-8255-8FA9932B22AA}" type="pres">
      <dgm:prSet presAssocID="{7982E548-335D-4D9E-8C15-C440CC663F35}" presName="Name13" presStyleLbl="parChTrans1D2" presStyleIdx="8" presStyleCnt="18"/>
      <dgm:spPr/>
    </dgm:pt>
    <dgm:pt modelId="{4682F2C0-15AB-4ECC-BF7D-B83563B2B8DA}" type="pres">
      <dgm:prSet presAssocID="{D3916830-8F0C-4A21-9D24-0CD0BC1A4EB4}" presName="childText" presStyleLbl="bgAcc1" presStyleIdx="8" presStyleCnt="18">
        <dgm:presLayoutVars>
          <dgm:bulletEnabled val="1"/>
        </dgm:presLayoutVars>
      </dgm:prSet>
      <dgm:spPr/>
    </dgm:pt>
    <dgm:pt modelId="{41E2B527-1949-4B22-A25F-AF66E5B1EF71}" type="pres">
      <dgm:prSet presAssocID="{BC3A94D8-154E-4B20-9277-D14563AD0AC1}" presName="Name13" presStyleLbl="parChTrans1D2" presStyleIdx="9" presStyleCnt="18"/>
      <dgm:spPr/>
    </dgm:pt>
    <dgm:pt modelId="{1AAB3CA8-F5B0-4686-A292-D6AA02399649}" type="pres">
      <dgm:prSet presAssocID="{7806E495-31B1-4612-850B-F3F50BB6EC94}" presName="childText" presStyleLbl="bgAcc1" presStyleIdx="9" presStyleCnt="18">
        <dgm:presLayoutVars>
          <dgm:bulletEnabled val="1"/>
        </dgm:presLayoutVars>
      </dgm:prSet>
      <dgm:spPr/>
    </dgm:pt>
    <dgm:pt modelId="{C294A199-BC47-407C-8BE7-DD533ABB298A}" type="pres">
      <dgm:prSet presAssocID="{29BDE1C1-DE06-47A5-AE91-96709099406F}" presName="Name13" presStyleLbl="parChTrans1D2" presStyleIdx="10" presStyleCnt="18"/>
      <dgm:spPr/>
    </dgm:pt>
    <dgm:pt modelId="{2BD5915C-3CA8-4AFD-B582-FF012D0FD8C5}" type="pres">
      <dgm:prSet presAssocID="{E8975CA9-1697-4D9F-AF9A-5F50B5A6F41E}" presName="childText" presStyleLbl="bgAcc1" presStyleIdx="10" presStyleCnt="18">
        <dgm:presLayoutVars>
          <dgm:bulletEnabled val="1"/>
        </dgm:presLayoutVars>
      </dgm:prSet>
      <dgm:spPr/>
    </dgm:pt>
    <dgm:pt modelId="{8BB947D5-1DBC-4DF2-9DA1-C9576214E938}" type="pres">
      <dgm:prSet presAssocID="{2640B158-1731-4007-938F-9638A0C6BA9B}" presName="root" presStyleCnt="0"/>
      <dgm:spPr/>
    </dgm:pt>
    <dgm:pt modelId="{3AE7BD0F-D156-4E46-9604-F19722E04A52}" type="pres">
      <dgm:prSet presAssocID="{2640B158-1731-4007-938F-9638A0C6BA9B}" presName="rootComposite" presStyleCnt="0"/>
      <dgm:spPr/>
    </dgm:pt>
    <dgm:pt modelId="{90D61BA3-B3C3-410C-97D4-964D0A286983}" type="pres">
      <dgm:prSet presAssocID="{2640B158-1731-4007-938F-9638A0C6BA9B}" presName="rootText" presStyleLbl="node1" presStyleIdx="2" presStyleCnt="6" custScaleX="134819"/>
      <dgm:spPr/>
    </dgm:pt>
    <dgm:pt modelId="{7F5E27B4-879C-40DC-A8E2-033E72DDD0BE}" type="pres">
      <dgm:prSet presAssocID="{2640B158-1731-4007-938F-9638A0C6BA9B}" presName="rootConnector" presStyleLbl="node1" presStyleIdx="2" presStyleCnt="6"/>
      <dgm:spPr/>
    </dgm:pt>
    <dgm:pt modelId="{CDC24504-1BEB-4FEE-9727-994A3D59F952}" type="pres">
      <dgm:prSet presAssocID="{2640B158-1731-4007-938F-9638A0C6BA9B}" presName="childShape" presStyleCnt="0"/>
      <dgm:spPr/>
    </dgm:pt>
    <dgm:pt modelId="{4F81BD8A-303C-49B5-BAC6-F0615E067A8B}" type="pres">
      <dgm:prSet presAssocID="{E4B84F41-40C1-4473-8535-AD8CF200404C}" presName="root" presStyleCnt="0"/>
      <dgm:spPr/>
    </dgm:pt>
    <dgm:pt modelId="{FDF32E79-3568-4E37-829C-A815846913AE}" type="pres">
      <dgm:prSet presAssocID="{E4B84F41-40C1-4473-8535-AD8CF200404C}" presName="rootComposite" presStyleCnt="0"/>
      <dgm:spPr/>
    </dgm:pt>
    <dgm:pt modelId="{F2A7A076-6DC9-4F3C-8CF6-63583B1907C3}" type="pres">
      <dgm:prSet presAssocID="{E4B84F41-40C1-4473-8535-AD8CF200404C}" presName="rootText" presStyleLbl="node1" presStyleIdx="3" presStyleCnt="6" custScaleX="147974"/>
      <dgm:spPr/>
    </dgm:pt>
    <dgm:pt modelId="{C0E3EB31-BF3B-4516-ADAB-0D4F897D5DF7}" type="pres">
      <dgm:prSet presAssocID="{E4B84F41-40C1-4473-8535-AD8CF200404C}" presName="rootConnector" presStyleLbl="node1" presStyleIdx="3" presStyleCnt="6"/>
      <dgm:spPr/>
    </dgm:pt>
    <dgm:pt modelId="{EF66F74D-C1D2-4FA3-9E75-B4B6FDAA9F28}" type="pres">
      <dgm:prSet presAssocID="{E4B84F41-40C1-4473-8535-AD8CF200404C}" presName="childShape" presStyleCnt="0"/>
      <dgm:spPr/>
    </dgm:pt>
    <dgm:pt modelId="{A3992BAE-E074-4091-8366-E9D2BD84233E}" type="pres">
      <dgm:prSet presAssocID="{6B245FA1-0C58-4CE1-9256-DD64E1C1231F}" presName="Name13" presStyleLbl="parChTrans1D2" presStyleIdx="11" presStyleCnt="18"/>
      <dgm:spPr/>
    </dgm:pt>
    <dgm:pt modelId="{0A3B6B69-FF90-4664-B221-AF99B6EC2D24}" type="pres">
      <dgm:prSet presAssocID="{5A8AF7A3-29EF-4245-A5FB-0E8F11BF1BF5}" presName="childText" presStyleLbl="bgAcc1" presStyleIdx="11" presStyleCnt="18" custScaleX="183579">
        <dgm:presLayoutVars>
          <dgm:bulletEnabled val="1"/>
        </dgm:presLayoutVars>
      </dgm:prSet>
      <dgm:spPr/>
    </dgm:pt>
    <dgm:pt modelId="{114F615E-5573-41D5-AABB-3BA35723B94D}" type="pres">
      <dgm:prSet presAssocID="{9EF1B784-C414-4201-AC48-92DA2E2DA0FB}" presName="Name13" presStyleLbl="parChTrans1D2" presStyleIdx="12" presStyleCnt="18"/>
      <dgm:spPr/>
    </dgm:pt>
    <dgm:pt modelId="{C80C74E5-F994-438C-BC00-E8325ADA0E34}" type="pres">
      <dgm:prSet presAssocID="{650D73A5-B3EE-49FE-821F-3EB98B8F16D7}" presName="childText" presStyleLbl="bgAcc1" presStyleIdx="12" presStyleCnt="18" custScaleX="190561" custScaleY="133323">
        <dgm:presLayoutVars>
          <dgm:bulletEnabled val="1"/>
        </dgm:presLayoutVars>
      </dgm:prSet>
      <dgm:spPr/>
    </dgm:pt>
    <dgm:pt modelId="{44457A13-CF50-4F4F-8FA8-8B7BDBE628E9}" type="pres">
      <dgm:prSet presAssocID="{83F05779-B62B-41A4-A87B-DB4FEFD41BE4}" presName="Name13" presStyleLbl="parChTrans1D2" presStyleIdx="13" presStyleCnt="18"/>
      <dgm:spPr/>
    </dgm:pt>
    <dgm:pt modelId="{47882D59-3F1A-4561-A26D-44F910405325}" type="pres">
      <dgm:prSet presAssocID="{E848734E-B7E0-42B0-A2AB-848B3C265B28}" presName="childText" presStyleLbl="bgAcc1" presStyleIdx="13" presStyleCnt="18" custScaleX="193657">
        <dgm:presLayoutVars>
          <dgm:bulletEnabled val="1"/>
        </dgm:presLayoutVars>
      </dgm:prSet>
      <dgm:spPr/>
    </dgm:pt>
    <dgm:pt modelId="{5A54B872-96EF-4B3B-98A0-3736FA8144F2}" type="pres">
      <dgm:prSet presAssocID="{9A4C2CE0-5C49-460B-BD2A-50425F1F66DF}" presName="Name13" presStyleLbl="parChTrans1D2" presStyleIdx="14" presStyleCnt="18"/>
      <dgm:spPr/>
    </dgm:pt>
    <dgm:pt modelId="{61036B8C-669F-438D-9BC4-E1448641FEA7}" type="pres">
      <dgm:prSet presAssocID="{17233605-C6AD-4031-85C3-335FC259D7F8}" presName="childText" presStyleLbl="bgAcc1" presStyleIdx="14" presStyleCnt="18" custScaleX="201262" custScaleY="128340">
        <dgm:presLayoutVars>
          <dgm:bulletEnabled val="1"/>
        </dgm:presLayoutVars>
      </dgm:prSet>
      <dgm:spPr/>
    </dgm:pt>
    <dgm:pt modelId="{149EB565-7A0C-4B79-B0BF-FD6542EAF014}" type="pres">
      <dgm:prSet presAssocID="{F3BAA97C-12DA-49DF-9C5A-C059CECB421B}" presName="Name13" presStyleLbl="parChTrans1D2" presStyleIdx="15" presStyleCnt="18"/>
      <dgm:spPr/>
    </dgm:pt>
    <dgm:pt modelId="{1974A483-67E3-4FC4-BE48-8EE168941EF9}" type="pres">
      <dgm:prSet presAssocID="{BAA71A3F-F6A2-4F1C-B82D-E5DC5367CE19}" presName="childText" presStyleLbl="bgAcc1" presStyleIdx="15" presStyleCnt="18" custScaleX="205165" custScaleY="159172">
        <dgm:presLayoutVars>
          <dgm:bulletEnabled val="1"/>
        </dgm:presLayoutVars>
      </dgm:prSet>
      <dgm:spPr/>
    </dgm:pt>
    <dgm:pt modelId="{84A71B3A-86C0-4D01-A33D-5240757A4928}" type="pres">
      <dgm:prSet presAssocID="{0D939888-6CED-42F1-9564-0FF1B7279EBA}" presName="root" presStyleCnt="0"/>
      <dgm:spPr/>
    </dgm:pt>
    <dgm:pt modelId="{E4C68CDE-1B00-4773-9183-0854394E0C94}" type="pres">
      <dgm:prSet presAssocID="{0D939888-6CED-42F1-9564-0FF1B7279EBA}" presName="rootComposite" presStyleCnt="0"/>
      <dgm:spPr/>
    </dgm:pt>
    <dgm:pt modelId="{18F5E330-12D3-40B9-BCBB-D7556B9D7535}" type="pres">
      <dgm:prSet presAssocID="{0D939888-6CED-42F1-9564-0FF1B7279EBA}" presName="rootText" presStyleLbl="node1" presStyleIdx="4" presStyleCnt="6"/>
      <dgm:spPr/>
    </dgm:pt>
    <dgm:pt modelId="{C32A9C02-0239-4CD3-8362-6017ED736662}" type="pres">
      <dgm:prSet presAssocID="{0D939888-6CED-42F1-9564-0FF1B7279EBA}" presName="rootConnector" presStyleLbl="node1" presStyleIdx="4" presStyleCnt="6"/>
      <dgm:spPr/>
    </dgm:pt>
    <dgm:pt modelId="{DC51B154-3FF7-4391-A34D-E399D1AB970C}" type="pres">
      <dgm:prSet presAssocID="{0D939888-6CED-42F1-9564-0FF1B7279EBA}" presName="childShape" presStyleCnt="0"/>
      <dgm:spPr/>
    </dgm:pt>
    <dgm:pt modelId="{1DB48BC2-B42C-43C7-8D15-5CFD1AC7F237}" type="pres">
      <dgm:prSet presAssocID="{FD927536-4792-4476-A23F-4FCB9DE36FE7}" presName="Name13" presStyleLbl="parChTrans1D2" presStyleIdx="16" presStyleCnt="18"/>
      <dgm:spPr/>
    </dgm:pt>
    <dgm:pt modelId="{BA915718-ACED-428C-B2CA-D2F1D9FC6FFD}" type="pres">
      <dgm:prSet presAssocID="{AB0A119F-5332-449C-A97F-2146CE1426ED}" presName="childText" presStyleLbl="bgAcc1" presStyleIdx="16" presStyleCnt="18" custScaleX="111800">
        <dgm:presLayoutVars>
          <dgm:bulletEnabled val="1"/>
        </dgm:presLayoutVars>
      </dgm:prSet>
      <dgm:spPr/>
    </dgm:pt>
    <dgm:pt modelId="{EFC70D28-AB39-40A7-A1F2-332017F6737F}" type="pres">
      <dgm:prSet presAssocID="{0F771991-CF2D-47A3-BDD4-56DD5A962257}" presName="Name13" presStyleLbl="parChTrans1D2" presStyleIdx="17" presStyleCnt="18"/>
      <dgm:spPr/>
    </dgm:pt>
    <dgm:pt modelId="{66DD0214-73C7-4ED1-B606-562077D04A11}" type="pres">
      <dgm:prSet presAssocID="{EC63F2AA-CF54-45FA-B428-E283E3C0DC8F}" presName="childText" presStyleLbl="bgAcc1" presStyleIdx="17" presStyleCnt="18" custScaleX="108425">
        <dgm:presLayoutVars>
          <dgm:bulletEnabled val="1"/>
        </dgm:presLayoutVars>
      </dgm:prSet>
      <dgm:spPr/>
    </dgm:pt>
    <dgm:pt modelId="{D3324012-13FC-4DA6-9AE9-7F2EAAAB4C82}" type="pres">
      <dgm:prSet presAssocID="{D42DB9C6-CAC3-4F6A-BE36-A907FB40E12D}" presName="root" presStyleCnt="0"/>
      <dgm:spPr/>
    </dgm:pt>
    <dgm:pt modelId="{2340705B-175E-4ABA-9A2D-AE30AC3B0E39}" type="pres">
      <dgm:prSet presAssocID="{D42DB9C6-CAC3-4F6A-BE36-A907FB40E12D}" presName="rootComposite" presStyleCnt="0"/>
      <dgm:spPr/>
    </dgm:pt>
    <dgm:pt modelId="{3E89FFB2-CFA3-4029-9A5A-6F0937CE1ACB}" type="pres">
      <dgm:prSet presAssocID="{D42DB9C6-CAC3-4F6A-BE36-A907FB40E12D}" presName="rootText" presStyleLbl="node1" presStyleIdx="5" presStyleCnt="6" custScaleX="163446"/>
      <dgm:spPr/>
    </dgm:pt>
    <dgm:pt modelId="{30D4D085-2B13-4245-BA0F-C4E9DA5ED9F8}" type="pres">
      <dgm:prSet presAssocID="{D42DB9C6-CAC3-4F6A-BE36-A907FB40E12D}" presName="rootConnector" presStyleLbl="node1" presStyleIdx="5" presStyleCnt="6"/>
      <dgm:spPr/>
    </dgm:pt>
    <dgm:pt modelId="{37D5EFE0-4215-4050-82D1-C7A9DA7E709D}" type="pres">
      <dgm:prSet presAssocID="{D42DB9C6-CAC3-4F6A-BE36-A907FB40E12D}" presName="childShape" presStyleCnt="0"/>
      <dgm:spPr/>
    </dgm:pt>
  </dgm:ptLst>
  <dgm:cxnLst>
    <dgm:cxn modelId="{0F06A005-C07F-4516-96DA-A102ADBAC2DD}" srcId="{3AF21117-4029-4AA5-994E-1AC6B77D053A}" destId="{9BCE910B-EEED-4369-B4D1-422D5CF8E68A}" srcOrd="0" destOrd="0" parTransId="{0D71380C-C863-48CF-B44D-B965C53EB130}" sibTransId="{C4C7A519-891E-408C-B535-814AEDDF5711}"/>
    <dgm:cxn modelId="{E5984806-0A86-42AF-933C-F3DF903E5A5A}" type="presOf" srcId="{D381BB24-516B-445A-A741-406224F48535}" destId="{01644CA4-4A12-409F-84C2-F1DACB179789}" srcOrd="0" destOrd="0" presId="urn:microsoft.com/office/officeart/2005/8/layout/hierarchy3"/>
    <dgm:cxn modelId="{5577DE0F-379B-4900-8CAE-82D4E4443938}" type="presOf" srcId="{DD378F19-F3B2-4852-B98C-F6F3BC509F05}" destId="{5BF0C5B8-A061-40E6-8883-EB4892CD74FE}" srcOrd="0" destOrd="0" presId="urn:microsoft.com/office/officeart/2005/8/layout/hierarchy3"/>
    <dgm:cxn modelId="{0E967611-444B-4A2D-87A7-D3EA4639DDED}" type="presOf" srcId="{AB0A119F-5332-449C-A97F-2146CE1426ED}" destId="{BA915718-ACED-428C-B2CA-D2F1D9FC6FFD}" srcOrd="0" destOrd="0" presId="urn:microsoft.com/office/officeart/2005/8/layout/hierarchy3"/>
    <dgm:cxn modelId="{8E378012-DD33-4004-894D-4B6F0DFEB01E}" srcId="{E4B84F41-40C1-4473-8535-AD8CF200404C}" destId="{650D73A5-B3EE-49FE-821F-3EB98B8F16D7}" srcOrd="1" destOrd="0" parTransId="{9EF1B784-C414-4201-AC48-92DA2E2DA0FB}" sibTransId="{5F214682-D77E-4C1E-80E7-D8D3C14B2AA1}"/>
    <dgm:cxn modelId="{C0F98112-A694-4331-A1E7-D83E59E222B7}" type="presOf" srcId="{D42DB9C6-CAC3-4F6A-BE36-A907FB40E12D}" destId="{3E89FFB2-CFA3-4029-9A5A-6F0937CE1ACB}" srcOrd="0" destOrd="0" presId="urn:microsoft.com/office/officeart/2005/8/layout/hierarchy3"/>
    <dgm:cxn modelId="{608F141C-3FCC-448E-9017-08D9D2D802C9}" type="presOf" srcId="{3AF21117-4029-4AA5-994E-1AC6B77D053A}" destId="{3559FFB1-1EBF-411F-9854-BFCE4D7A74A1}" srcOrd="0" destOrd="0" presId="urn:microsoft.com/office/officeart/2005/8/layout/hierarchy3"/>
    <dgm:cxn modelId="{29237F1F-C046-49D7-8374-5117F023A9FB}" type="presOf" srcId="{BAA71A3F-F6A2-4F1C-B82D-E5DC5367CE19}" destId="{1974A483-67E3-4FC4-BE48-8EE168941EF9}" srcOrd="0" destOrd="0" presId="urn:microsoft.com/office/officeart/2005/8/layout/hierarchy3"/>
    <dgm:cxn modelId="{6CAC4B23-A1E9-4176-B16A-89BAD3BC2783}" type="presOf" srcId="{AB1F675D-FE64-4244-A358-76D8A24DF7CA}" destId="{BAC6E2F4-A45F-4CB5-9859-FC57AFF424BA}" srcOrd="0" destOrd="0" presId="urn:microsoft.com/office/officeart/2005/8/layout/hierarchy3"/>
    <dgm:cxn modelId="{9B614B25-92E1-4238-B115-8ED46486EC91}" type="presOf" srcId="{E4B84F41-40C1-4473-8535-AD8CF200404C}" destId="{F2A7A076-6DC9-4F3C-8CF6-63583B1907C3}" srcOrd="0" destOrd="0" presId="urn:microsoft.com/office/officeart/2005/8/layout/hierarchy3"/>
    <dgm:cxn modelId="{9A1D3D2C-750F-4129-85FE-41FB21752A60}" srcId="{9BCE910B-EEED-4369-B4D1-422D5CF8E68A}" destId="{AB1F675D-FE64-4244-A358-76D8A24DF7CA}" srcOrd="4" destOrd="0" parTransId="{389CEC81-4035-42EC-9581-634A44E74CE3}" sibTransId="{818FD726-8269-4304-8ACF-4636496C1595}"/>
    <dgm:cxn modelId="{C69A9F2E-1FA0-4244-B56E-3528392EED77}" type="presOf" srcId="{D3A1BD97-75BA-4EB4-9A07-48C411DD6992}" destId="{9889585D-59F9-4B20-8706-BBC926897DB1}" srcOrd="0" destOrd="0" presId="urn:microsoft.com/office/officeart/2005/8/layout/hierarchy3"/>
    <dgm:cxn modelId="{62B12D2F-73DF-489F-A5C8-A87C16B1BBAD}" srcId="{E4B84F41-40C1-4473-8535-AD8CF200404C}" destId="{E848734E-B7E0-42B0-A2AB-848B3C265B28}" srcOrd="2" destOrd="0" parTransId="{83F05779-B62B-41A4-A87B-DB4FEFD41BE4}" sibTransId="{1EF0D62F-F69F-489E-BA23-CA4B93B20ECA}"/>
    <dgm:cxn modelId="{9A49AF30-FBBB-42AB-80BA-A6660B3F8AEF}" type="presOf" srcId="{9BCE910B-EEED-4369-B4D1-422D5CF8E68A}" destId="{1605027E-D78A-4AA0-BA5C-94490C0B1FEC}" srcOrd="0" destOrd="0" presId="urn:microsoft.com/office/officeart/2005/8/layout/hierarchy3"/>
    <dgm:cxn modelId="{FC38F034-F202-4D3B-9318-C32509C21B62}" type="presOf" srcId="{83F05779-B62B-41A4-A87B-DB4FEFD41BE4}" destId="{44457A13-CF50-4F4F-8FA8-8B7BDBE628E9}" srcOrd="0" destOrd="0" presId="urn:microsoft.com/office/officeart/2005/8/layout/hierarchy3"/>
    <dgm:cxn modelId="{BB79AB3B-39CD-47EB-A260-7870841160A8}" type="presOf" srcId="{D381BB24-516B-445A-A741-406224F48535}" destId="{63CB4E1A-0299-4361-B06E-16596E650267}" srcOrd="1" destOrd="0" presId="urn:microsoft.com/office/officeart/2005/8/layout/hierarchy3"/>
    <dgm:cxn modelId="{C901B83E-F90D-4E56-8C9E-23893252EDCF}" type="presOf" srcId="{F29CF21C-801D-429D-A3B8-349A38C0C49A}" destId="{8BD29B99-CFCC-4D6D-BF77-61DB6E592189}" srcOrd="0" destOrd="0" presId="urn:microsoft.com/office/officeart/2005/8/layout/hierarchy3"/>
    <dgm:cxn modelId="{166CDF3F-D26F-48D7-997F-01418EF9A101}" srcId="{D381BB24-516B-445A-A741-406224F48535}" destId="{E8975CA9-1697-4D9F-AF9A-5F50B5A6F41E}" srcOrd="3" destOrd="0" parTransId="{29BDE1C1-DE06-47A5-AE91-96709099406F}" sibTransId="{CC224590-A12F-4A3F-8281-FBD39A56C252}"/>
    <dgm:cxn modelId="{AB417540-91F6-4CF5-94CB-FB673B27A217}" type="presOf" srcId="{EC63F2AA-CF54-45FA-B428-E283E3C0DC8F}" destId="{66DD0214-73C7-4ED1-B606-562077D04A11}" srcOrd="0" destOrd="0" presId="urn:microsoft.com/office/officeart/2005/8/layout/hierarchy3"/>
    <dgm:cxn modelId="{06E2FE5B-68C2-4585-A956-548956EA915E}" type="presOf" srcId="{F6993C5B-6AA7-4666-9081-5B97193C473F}" destId="{F3E75EE6-C12B-4989-9FCE-1370017FD3CB}" srcOrd="0" destOrd="0" presId="urn:microsoft.com/office/officeart/2005/8/layout/hierarchy3"/>
    <dgm:cxn modelId="{CCC18943-4F71-4C8C-8FE1-5BF6D814F1F2}" srcId="{9BCE910B-EEED-4369-B4D1-422D5CF8E68A}" destId="{4E6689E7-6765-4961-A2AD-873CBA120C94}" srcOrd="3" destOrd="0" parTransId="{F6993C5B-6AA7-4666-9081-5B97193C473F}" sibTransId="{253C45BC-47F6-442B-A40D-E515C432AFDA}"/>
    <dgm:cxn modelId="{59450E46-4685-4005-9711-B10887F18529}" type="presOf" srcId="{17233605-C6AD-4031-85C3-335FC259D7F8}" destId="{61036B8C-669F-438D-9BC4-E1448641FEA7}" srcOrd="0" destOrd="0" presId="urn:microsoft.com/office/officeart/2005/8/layout/hierarchy3"/>
    <dgm:cxn modelId="{EB48B866-D890-41C2-B2E5-1B39CC94404D}" srcId="{E4B84F41-40C1-4473-8535-AD8CF200404C}" destId="{5A8AF7A3-29EF-4245-A5FB-0E8F11BF1BF5}" srcOrd="0" destOrd="0" parTransId="{6B245FA1-0C58-4CE1-9256-DD64E1C1231F}" sibTransId="{A6DBB11D-CCB7-4E95-96B2-9D83495944F9}"/>
    <dgm:cxn modelId="{2972D466-3C85-473C-B9E5-3A42CAA4D15D}" type="presOf" srcId="{BC3A94D8-154E-4B20-9277-D14563AD0AC1}" destId="{41E2B527-1949-4B22-A25F-AF66E5B1EF71}" srcOrd="0" destOrd="0" presId="urn:microsoft.com/office/officeart/2005/8/layout/hierarchy3"/>
    <dgm:cxn modelId="{8FD4F849-B7B8-4BFA-976F-724373604618}" srcId="{0D939888-6CED-42F1-9564-0FF1B7279EBA}" destId="{EC63F2AA-CF54-45FA-B428-E283E3C0DC8F}" srcOrd="1" destOrd="0" parTransId="{0F771991-CF2D-47A3-BDD4-56DD5A962257}" sibTransId="{700EEFD0-C9F1-4247-9308-E9D49EF1A755}"/>
    <dgm:cxn modelId="{7F333A6F-E979-4D49-AFD3-6FCE29578B3B}" type="presOf" srcId="{7806E495-31B1-4612-850B-F3F50BB6EC94}" destId="{1AAB3CA8-F5B0-4686-A292-D6AA02399649}" srcOrd="0" destOrd="0" presId="urn:microsoft.com/office/officeart/2005/8/layout/hierarchy3"/>
    <dgm:cxn modelId="{BB64BD52-6FED-41D5-A03F-879C5AAB3338}" type="presOf" srcId="{2640B158-1731-4007-938F-9638A0C6BA9B}" destId="{90D61BA3-B3C3-410C-97D4-964D0A286983}" srcOrd="0" destOrd="0" presId="urn:microsoft.com/office/officeart/2005/8/layout/hierarchy3"/>
    <dgm:cxn modelId="{3D8F5473-C9FC-4D36-BEE9-CC07C9406A34}" type="presOf" srcId="{0D939888-6CED-42F1-9564-0FF1B7279EBA}" destId="{C32A9C02-0239-4CD3-8362-6017ED736662}" srcOrd="1" destOrd="0" presId="urn:microsoft.com/office/officeart/2005/8/layout/hierarchy3"/>
    <dgm:cxn modelId="{222A2C76-E2AD-458D-A44A-A8DA2619C247}" srcId="{3AF21117-4029-4AA5-994E-1AC6B77D053A}" destId="{0D939888-6CED-42F1-9564-0FF1B7279EBA}" srcOrd="4" destOrd="0" parTransId="{7AE19A3C-5ED2-4ED7-825B-8D2F2850104C}" sibTransId="{BAC556AB-EFA5-409D-8D36-3FDE64633727}"/>
    <dgm:cxn modelId="{5A524D58-3460-4820-9A69-C3DEF0BFC89B}" type="presOf" srcId="{2640B158-1731-4007-938F-9638A0C6BA9B}" destId="{7F5E27B4-879C-40DC-A8E2-033E72DDD0BE}" srcOrd="1" destOrd="0" presId="urn:microsoft.com/office/officeart/2005/8/layout/hierarchy3"/>
    <dgm:cxn modelId="{86311D7D-4434-4389-ADEA-77DF93F3F91E}" type="presOf" srcId="{0F771991-CF2D-47A3-BDD4-56DD5A962257}" destId="{EFC70D28-AB39-40A7-A1F2-332017F6737F}" srcOrd="0" destOrd="0" presId="urn:microsoft.com/office/officeart/2005/8/layout/hierarchy3"/>
    <dgm:cxn modelId="{BC912D83-ADED-4F61-9EF5-6393514D4552}" type="presOf" srcId="{DDB3800E-4F3D-4B26-99C1-73EE6402BDE4}" destId="{4B23F795-C91E-4CE5-A405-58575DEF816C}" srcOrd="0" destOrd="0" presId="urn:microsoft.com/office/officeart/2005/8/layout/hierarchy3"/>
    <dgm:cxn modelId="{7FBE0E86-095C-4E8F-AE94-6B672FAF8F27}" srcId="{3AF21117-4029-4AA5-994E-1AC6B77D053A}" destId="{D42DB9C6-CAC3-4F6A-BE36-A907FB40E12D}" srcOrd="5" destOrd="0" parTransId="{88DB5743-24F0-43F1-A52A-2A35C2080A88}" sibTransId="{9DC99384-7E7F-4D57-A5BB-E58A23E3A11E}"/>
    <dgm:cxn modelId="{CA7E6F8A-9148-4067-80A4-EDABC4C405EB}" srcId="{D381BB24-516B-445A-A741-406224F48535}" destId="{8B0D012C-FE60-454B-9069-9C96F6D6DEA7}" srcOrd="0" destOrd="0" parTransId="{55C9428D-7E25-48B7-B739-BEDCEDB55645}" sibTransId="{A010258A-D787-4CFF-A02A-316DF7D72E6D}"/>
    <dgm:cxn modelId="{DDC8DF8C-2C0D-4329-AF6F-9F7503A81439}" type="presOf" srcId="{650D73A5-B3EE-49FE-821F-3EB98B8F16D7}" destId="{C80C74E5-F994-438C-BC00-E8325ADA0E34}" srcOrd="0" destOrd="0" presId="urn:microsoft.com/office/officeart/2005/8/layout/hierarchy3"/>
    <dgm:cxn modelId="{78453E8D-3D7F-46C5-AAB4-BC9FDBED5778}" type="presOf" srcId="{5A8AF7A3-29EF-4245-A5FB-0E8F11BF1BF5}" destId="{0A3B6B69-FF90-4664-B221-AF99B6EC2D24}" srcOrd="0" destOrd="0" presId="urn:microsoft.com/office/officeart/2005/8/layout/hierarchy3"/>
    <dgm:cxn modelId="{D58B728F-0A38-4F27-8ED0-4EF8ED52E836}" type="presOf" srcId="{8B0D012C-FE60-454B-9069-9C96F6D6DEA7}" destId="{5579F372-1754-465C-B22B-E00850DDEAF9}" srcOrd="0" destOrd="0" presId="urn:microsoft.com/office/officeart/2005/8/layout/hierarchy3"/>
    <dgm:cxn modelId="{C5725E90-1BCF-4407-8B46-73A3016FA12F}" type="presOf" srcId="{59D97820-59A0-47A4-A45E-6594D7C91093}" destId="{667C2196-BA92-4532-82DC-A84099D79411}" srcOrd="0" destOrd="0" presId="urn:microsoft.com/office/officeart/2005/8/layout/hierarchy3"/>
    <dgm:cxn modelId="{EB52D894-C7AD-402D-8E58-AE27EF552369}" type="presOf" srcId="{E848734E-B7E0-42B0-A2AB-848B3C265B28}" destId="{47882D59-3F1A-4561-A26D-44F910405325}" srcOrd="0" destOrd="0" presId="urn:microsoft.com/office/officeart/2005/8/layout/hierarchy3"/>
    <dgm:cxn modelId="{D6D37996-FA77-4655-80CE-5B8784232881}" type="presOf" srcId="{FD927536-4792-4476-A23F-4FCB9DE36FE7}" destId="{1DB48BC2-B42C-43C7-8D15-5CFD1AC7F237}" srcOrd="0" destOrd="0" presId="urn:microsoft.com/office/officeart/2005/8/layout/hierarchy3"/>
    <dgm:cxn modelId="{5870E499-B7AE-4D46-AAEA-DD085A23C267}" type="presOf" srcId="{4E6689E7-6765-4961-A2AD-873CBA120C94}" destId="{A12F74B9-0F32-47AB-96C7-DE15E9E49159}" srcOrd="0" destOrd="0" presId="urn:microsoft.com/office/officeart/2005/8/layout/hierarchy3"/>
    <dgm:cxn modelId="{2988EF9B-5F41-4CD4-91C4-7BE64E84A541}" srcId="{9BCE910B-EEED-4369-B4D1-422D5CF8E68A}" destId="{DD378F19-F3B2-4852-B98C-F6F3BC509F05}" srcOrd="2" destOrd="0" parTransId="{2B4E9DC3-4F55-468C-956C-41CF3AFFC5BC}" sibTransId="{13F6EE70-D10D-4B5A-8995-C07B18148B3D}"/>
    <dgm:cxn modelId="{52AB41A5-8ABF-4C9D-BE24-16236815CC1C}" type="presOf" srcId="{2B4E9DC3-4F55-468C-956C-41CF3AFFC5BC}" destId="{A9E34A26-997E-495B-B95E-C8D0DCD479A9}" srcOrd="0" destOrd="0" presId="urn:microsoft.com/office/officeart/2005/8/layout/hierarchy3"/>
    <dgm:cxn modelId="{77B08BA5-4000-45B3-B0C4-715659714844}" type="presOf" srcId="{D42DB9C6-CAC3-4F6A-BE36-A907FB40E12D}" destId="{30D4D085-2B13-4245-BA0F-C4E9DA5ED9F8}" srcOrd="1" destOrd="0" presId="urn:microsoft.com/office/officeart/2005/8/layout/hierarchy3"/>
    <dgm:cxn modelId="{3D8410AA-6166-47A2-929E-7FA8730AC291}" srcId="{3AF21117-4029-4AA5-994E-1AC6B77D053A}" destId="{2640B158-1731-4007-938F-9638A0C6BA9B}" srcOrd="2" destOrd="0" parTransId="{2300C13D-93C8-4D6B-81B4-7AC7B684149E}" sibTransId="{927BD27B-5C83-4F9A-B741-848F237159C9}"/>
    <dgm:cxn modelId="{E8E80CAD-A2BB-440E-93EB-366A76E12515}" type="presOf" srcId="{9BCE910B-EEED-4369-B4D1-422D5CF8E68A}" destId="{016C3975-E7C6-4BE8-B708-8AD6FA133448}" srcOrd="1" destOrd="0" presId="urn:microsoft.com/office/officeart/2005/8/layout/hierarchy3"/>
    <dgm:cxn modelId="{267FBAB5-92FC-447B-A9FF-F572344781CD}" srcId="{D381BB24-516B-445A-A741-406224F48535}" destId="{D3916830-8F0C-4A21-9D24-0CD0BC1A4EB4}" srcOrd="1" destOrd="0" parTransId="{7982E548-335D-4D9E-8C15-C440CC663F35}" sibTransId="{A2DC7C23-3946-4A9E-A529-8BC901E42937}"/>
    <dgm:cxn modelId="{13B54CB7-C071-45ED-AEE8-3EEA26DE8EFD}" type="presOf" srcId="{6B245FA1-0C58-4CE1-9256-DD64E1C1231F}" destId="{A3992BAE-E074-4091-8366-E9D2BD84233E}" srcOrd="0" destOrd="0" presId="urn:microsoft.com/office/officeart/2005/8/layout/hierarchy3"/>
    <dgm:cxn modelId="{AC4DCDBC-C288-4472-B866-DFA5177E18C9}" type="presOf" srcId="{0D939888-6CED-42F1-9564-0FF1B7279EBA}" destId="{18F5E330-12D3-40B9-BCBB-D7556B9D7535}" srcOrd="0" destOrd="0" presId="urn:microsoft.com/office/officeart/2005/8/layout/hierarchy3"/>
    <dgm:cxn modelId="{D07E31BE-D055-41AB-A692-0B002A825024}" type="presOf" srcId="{E8975CA9-1697-4D9F-AF9A-5F50B5A6F41E}" destId="{2BD5915C-3CA8-4AFD-B582-FF012D0FD8C5}" srcOrd="0" destOrd="0" presId="urn:microsoft.com/office/officeart/2005/8/layout/hierarchy3"/>
    <dgm:cxn modelId="{BC373ABF-D3A3-4F58-BA33-E7E2B91B2342}" srcId="{9BCE910B-EEED-4369-B4D1-422D5CF8E68A}" destId="{59D97820-59A0-47A4-A45E-6594D7C91093}" srcOrd="5" destOrd="0" parTransId="{9BC7A9B5-73B1-4D3B-BC1E-BEF8BFB17A4D}" sibTransId="{9E4CD3D7-5D7A-4EF9-BE98-1DC25057F519}"/>
    <dgm:cxn modelId="{E72AA1BF-D5BF-451D-9F3D-5CD24F42FCA6}" srcId="{D381BB24-516B-445A-A741-406224F48535}" destId="{7806E495-31B1-4612-850B-F3F50BB6EC94}" srcOrd="2" destOrd="0" parTransId="{BC3A94D8-154E-4B20-9277-D14563AD0AC1}" sibTransId="{5502CBCA-95C5-4E85-95B2-8D4AF8CC7B7E}"/>
    <dgm:cxn modelId="{186175C0-465A-46BD-8456-10FAC41CA12C}" type="presOf" srcId="{29BDE1C1-DE06-47A5-AE91-96709099406F}" destId="{C294A199-BC47-407C-8BE7-DD533ABB298A}" srcOrd="0" destOrd="0" presId="urn:microsoft.com/office/officeart/2005/8/layout/hierarchy3"/>
    <dgm:cxn modelId="{418220C1-7A6A-44A5-A9D7-A1F0457E4248}" srcId="{9BCE910B-EEED-4369-B4D1-422D5CF8E68A}" destId="{D3A1BD97-75BA-4EB4-9A07-48C411DD6992}" srcOrd="6" destOrd="0" parTransId="{DDB3800E-4F3D-4B26-99C1-73EE6402BDE4}" sibTransId="{91B22C53-18D5-41B3-BA81-8FC98B66C328}"/>
    <dgm:cxn modelId="{7F74ECC2-1E53-462F-BF93-1F9A8BA33906}" type="presOf" srcId="{9A4C2CE0-5C49-460B-BD2A-50425F1F66DF}" destId="{5A54B872-96EF-4B3B-98A0-3736FA8144F2}" srcOrd="0" destOrd="0" presId="urn:microsoft.com/office/officeart/2005/8/layout/hierarchy3"/>
    <dgm:cxn modelId="{D7B123C5-7079-4E0E-861F-FD6BE6FE0ABA}" type="presOf" srcId="{42B7BA0D-2535-4AD3-8FDD-87C1B1ACABFC}" destId="{65473219-AEF2-40B8-8252-812ED09D43C8}" srcOrd="0" destOrd="0" presId="urn:microsoft.com/office/officeart/2005/8/layout/hierarchy3"/>
    <dgm:cxn modelId="{00D996C5-F0FE-46CE-9AB0-3530C649B115}" srcId="{E4B84F41-40C1-4473-8535-AD8CF200404C}" destId="{BAA71A3F-F6A2-4F1C-B82D-E5DC5367CE19}" srcOrd="4" destOrd="0" parTransId="{F3BAA97C-12DA-49DF-9C5A-C059CECB421B}" sibTransId="{20A9158B-4BEE-4FF8-80BF-C1B60919FF40}"/>
    <dgm:cxn modelId="{DFBBD6C6-27FF-429A-9332-EB792FDC91E8}" type="presOf" srcId="{D3916830-8F0C-4A21-9D24-0CD0BC1A4EB4}" destId="{4682F2C0-15AB-4ECC-BF7D-B83563B2B8DA}" srcOrd="0" destOrd="0" presId="urn:microsoft.com/office/officeart/2005/8/layout/hierarchy3"/>
    <dgm:cxn modelId="{E4464CCB-E080-41DB-A0D4-A6DE18E7F950}" type="presOf" srcId="{55C9428D-7E25-48B7-B739-BEDCEDB55645}" destId="{5F441F9B-C026-4F28-92EE-E2EB747F86F2}" srcOrd="0" destOrd="0" presId="urn:microsoft.com/office/officeart/2005/8/layout/hierarchy3"/>
    <dgm:cxn modelId="{6215F9CD-CE4E-42C1-9B66-2AEDCDD0F271}" type="presOf" srcId="{F3BAA97C-12DA-49DF-9C5A-C059CECB421B}" destId="{149EB565-7A0C-4B79-B0BF-FD6542EAF014}" srcOrd="0" destOrd="0" presId="urn:microsoft.com/office/officeart/2005/8/layout/hierarchy3"/>
    <dgm:cxn modelId="{A572D1D0-30C9-429A-B3E5-05F7717F405B}" srcId="{9BCE910B-EEED-4369-B4D1-422D5CF8E68A}" destId="{937BEC0C-F446-486D-8ABE-153AE1262122}" srcOrd="1" destOrd="0" parTransId="{F29CF21C-801D-429D-A3B8-349A38C0C49A}" sibTransId="{0EC68450-74EF-4F48-B082-005FCDE8D225}"/>
    <dgm:cxn modelId="{683B52D3-A699-4BE9-AFA8-DAB9EA84A6E4}" type="presOf" srcId="{937BEC0C-F446-486D-8ABE-153AE1262122}" destId="{73B8DEF0-C229-4E3C-9511-363897F2A952}" srcOrd="0" destOrd="0" presId="urn:microsoft.com/office/officeart/2005/8/layout/hierarchy3"/>
    <dgm:cxn modelId="{7F9FB6DB-3729-4CBB-9E96-F59F0D5D687B}" type="presOf" srcId="{E4B84F41-40C1-4473-8535-AD8CF200404C}" destId="{C0E3EB31-BF3B-4516-ADAB-0D4F897D5DF7}" srcOrd="1" destOrd="0" presId="urn:microsoft.com/office/officeart/2005/8/layout/hierarchy3"/>
    <dgm:cxn modelId="{973F6FE0-A8F8-4938-BC9A-DDE278F63AC6}" srcId="{E4B84F41-40C1-4473-8535-AD8CF200404C}" destId="{17233605-C6AD-4031-85C3-335FC259D7F8}" srcOrd="3" destOrd="0" parTransId="{9A4C2CE0-5C49-460B-BD2A-50425F1F66DF}" sibTransId="{F0E752A5-D48F-470E-8BAF-335653F5174E}"/>
    <dgm:cxn modelId="{97140EE2-4F5B-4A58-B569-C17B886CBFC5}" type="presOf" srcId="{389CEC81-4035-42EC-9581-634A44E74CE3}" destId="{6170260B-E2E0-4E5F-969B-9909B755C5C5}" srcOrd="0" destOrd="0" presId="urn:microsoft.com/office/officeart/2005/8/layout/hierarchy3"/>
    <dgm:cxn modelId="{F94E7CE5-D0F2-4E4C-BF16-89CEB5F9E353}" srcId="{3AF21117-4029-4AA5-994E-1AC6B77D053A}" destId="{D381BB24-516B-445A-A741-406224F48535}" srcOrd="1" destOrd="0" parTransId="{29E52A4D-4E68-447F-9106-89685FB85E5C}" sibTransId="{5016542B-CA8A-4D30-8CAB-B9ED66BB780A}"/>
    <dgm:cxn modelId="{2AFCCCE6-340A-48A9-B047-AACF82AFA412}" srcId="{9BCE910B-EEED-4369-B4D1-422D5CF8E68A}" destId="{92E1E65C-B3BF-4F01-9A3F-9123674A386C}" srcOrd="0" destOrd="0" parTransId="{42B7BA0D-2535-4AD3-8FDD-87C1B1ACABFC}" sibTransId="{05893298-F292-4E0F-AAB6-AD5C8FE9F7F5}"/>
    <dgm:cxn modelId="{ACF716EB-AD5D-4CBA-9708-D229864D0527}" type="presOf" srcId="{9EF1B784-C414-4201-AC48-92DA2E2DA0FB}" destId="{114F615E-5573-41D5-AABB-3BA35723B94D}" srcOrd="0" destOrd="0" presId="urn:microsoft.com/office/officeart/2005/8/layout/hierarchy3"/>
    <dgm:cxn modelId="{C31CA6EB-FFFC-4362-9654-52BB749C0B16}" srcId="{3AF21117-4029-4AA5-994E-1AC6B77D053A}" destId="{E4B84F41-40C1-4473-8535-AD8CF200404C}" srcOrd="3" destOrd="0" parTransId="{E2883B76-6E66-4479-96EB-17B37FB2819A}" sibTransId="{8689ABC1-7868-4E27-AC78-0FF217A27FD1}"/>
    <dgm:cxn modelId="{3D1DF2EB-F49A-4977-AC5E-0EC8B28D78F4}" type="presOf" srcId="{7982E548-335D-4D9E-8C15-C440CC663F35}" destId="{8D9FCBAD-8D52-499D-8255-8FA9932B22AA}" srcOrd="0" destOrd="0" presId="urn:microsoft.com/office/officeart/2005/8/layout/hierarchy3"/>
    <dgm:cxn modelId="{FC4D35F7-9A3A-4DC1-9E0C-E663FBB82D51}" type="presOf" srcId="{9BC7A9B5-73B1-4D3B-BC1E-BEF8BFB17A4D}" destId="{79E9126A-B718-4EA3-A266-2C12165CA68E}" srcOrd="0" destOrd="0" presId="urn:microsoft.com/office/officeart/2005/8/layout/hierarchy3"/>
    <dgm:cxn modelId="{2AD436FD-4C88-4095-AD4B-400B1054350F}" type="presOf" srcId="{92E1E65C-B3BF-4F01-9A3F-9123674A386C}" destId="{7A37EFD6-67A8-498B-BAF1-4F49C1ED5195}" srcOrd="0" destOrd="0" presId="urn:microsoft.com/office/officeart/2005/8/layout/hierarchy3"/>
    <dgm:cxn modelId="{8B90D6FE-4489-4C9A-885E-C96C4F8738C0}" srcId="{0D939888-6CED-42F1-9564-0FF1B7279EBA}" destId="{AB0A119F-5332-449C-A97F-2146CE1426ED}" srcOrd="0" destOrd="0" parTransId="{FD927536-4792-4476-A23F-4FCB9DE36FE7}" sibTransId="{527F4158-6080-4D50-8827-5FA5EAF884EF}"/>
    <dgm:cxn modelId="{A5F4AA5C-F10F-424E-BF65-368909DECEEF}" type="presParOf" srcId="{3559FFB1-1EBF-411F-9854-BFCE4D7A74A1}" destId="{1473573A-04FE-4804-89C3-C4D5B62AB425}" srcOrd="0" destOrd="0" presId="urn:microsoft.com/office/officeart/2005/8/layout/hierarchy3"/>
    <dgm:cxn modelId="{F4E7E8E6-7F8A-4AC1-A884-74490D08AC51}" type="presParOf" srcId="{1473573A-04FE-4804-89C3-C4D5B62AB425}" destId="{ECFF27BF-77E3-49AE-AA44-579AAF85AA07}" srcOrd="0" destOrd="0" presId="urn:microsoft.com/office/officeart/2005/8/layout/hierarchy3"/>
    <dgm:cxn modelId="{54FE93C3-A5DC-4913-9404-80D304BB4AA2}" type="presParOf" srcId="{ECFF27BF-77E3-49AE-AA44-579AAF85AA07}" destId="{1605027E-D78A-4AA0-BA5C-94490C0B1FEC}" srcOrd="0" destOrd="0" presId="urn:microsoft.com/office/officeart/2005/8/layout/hierarchy3"/>
    <dgm:cxn modelId="{A8FA4EBB-FE95-46E2-9D7C-962BDD513465}" type="presParOf" srcId="{ECFF27BF-77E3-49AE-AA44-579AAF85AA07}" destId="{016C3975-E7C6-4BE8-B708-8AD6FA133448}" srcOrd="1" destOrd="0" presId="urn:microsoft.com/office/officeart/2005/8/layout/hierarchy3"/>
    <dgm:cxn modelId="{2154812C-6A08-4F2F-9ADC-8F3DBC607113}" type="presParOf" srcId="{1473573A-04FE-4804-89C3-C4D5B62AB425}" destId="{3BCC06B5-936C-4288-919F-44B65E2D41FC}" srcOrd="1" destOrd="0" presId="urn:microsoft.com/office/officeart/2005/8/layout/hierarchy3"/>
    <dgm:cxn modelId="{E7549494-C626-4B1E-A304-E8B2221AB7A6}" type="presParOf" srcId="{3BCC06B5-936C-4288-919F-44B65E2D41FC}" destId="{65473219-AEF2-40B8-8252-812ED09D43C8}" srcOrd="0" destOrd="0" presId="urn:microsoft.com/office/officeart/2005/8/layout/hierarchy3"/>
    <dgm:cxn modelId="{B6C2F7C2-87F9-4E12-AED6-8428554E57D5}" type="presParOf" srcId="{3BCC06B5-936C-4288-919F-44B65E2D41FC}" destId="{7A37EFD6-67A8-498B-BAF1-4F49C1ED5195}" srcOrd="1" destOrd="0" presId="urn:microsoft.com/office/officeart/2005/8/layout/hierarchy3"/>
    <dgm:cxn modelId="{739F22AF-47E1-4640-A6F2-D3B6CDFE3316}" type="presParOf" srcId="{3BCC06B5-936C-4288-919F-44B65E2D41FC}" destId="{8BD29B99-CFCC-4D6D-BF77-61DB6E592189}" srcOrd="2" destOrd="0" presId="urn:microsoft.com/office/officeart/2005/8/layout/hierarchy3"/>
    <dgm:cxn modelId="{02780C0C-93B1-42A0-A84D-5FDD21D32E00}" type="presParOf" srcId="{3BCC06B5-936C-4288-919F-44B65E2D41FC}" destId="{73B8DEF0-C229-4E3C-9511-363897F2A952}" srcOrd="3" destOrd="0" presId="urn:microsoft.com/office/officeart/2005/8/layout/hierarchy3"/>
    <dgm:cxn modelId="{357944D7-90C4-4888-9B97-681A44E20545}" type="presParOf" srcId="{3BCC06B5-936C-4288-919F-44B65E2D41FC}" destId="{A9E34A26-997E-495B-B95E-C8D0DCD479A9}" srcOrd="4" destOrd="0" presId="urn:microsoft.com/office/officeart/2005/8/layout/hierarchy3"/>
    <dgm:cxn modelId="{5DC3F7D3-24D5-4D05-AD8F-87C4BB45A5FE}" type="presParOf" srcId="{3BCC06B5-936C-4288-919F-44B65E2D41FC}" destId="{5BF0C5B8-A061-40E6-8883-EB4892CD74FE}" srcOrd="5" destOrd="0" presId="urn:microsoft.com/office/officeart/2005/8/layout/hierarchy3"/>
    <dgm:cxn modelId="{CF605411-4319-4A59-BDEB-77D6F480016F}" type="presParOf" srcId="{3BCC06B5-936C-4288-919F-44B65E2D41FC}" destId="{F3E75EE6-C12B-4989-9FCE-1370017FD3CB}" srcOrd="6" destOrd="0" presId="urn:microsoft.com/office/officeart/2005/8/layout/hierarchy3"/>
    <dgm:cxn modelId="{74B45887-0D28-42C0-BE23-71D3C7FFEF09}" type="presParOf" srcId="{3BCC06B5-936C-4288-919F-44B65E2D41FC}" destId="{A12F74B9-0F32-47AB-96C7-DE15E9E49159}" srcOrd="7" destOrd="0" presId="urn:microsoft.com/office/officeart/2005/8/layout/hierarchy3"/>
    <dgm:cxn modelId="{7AD79E68-7D4E-43B0-B52A-1DA9188E4C0C}" type="presParOf" srcId="{3BCC06B5-936C-4288-919F-44B65E2D41FC}" destId="{6170260B-E2E0-4E5F-969B-9909B755C5C5}" srcOrd="8" destOrd="0" presId="urn:microsoft.com/office/officeart/2005/8/layout/hierarchy3"/>
    <dgm:cxn modelId="{558DD2B5-0253-41B6-BCAF-ABBC7568A529}" type="presParOf" srcId="{3BCC06B5-936C-4288-919F-44B65E2D41FC}" destId="{BAC6E2F4-A45F-4CB5-9859-FC57AFF424BA}" srcOrd="9" destOrd="0" presId="urn:microsoft.com/office/officeart/2005/8/layout/hierarchy3"/>
    <dgm:cxn modelId="{0EFC270B-15EF-4DE7-AF87-14B752DD84DB}" type="presParOf" srcId="{3BCC06B5-936C-4288-919F-44B65E2D41FC}" destId="{79E9126A-B718-4EA3-A266-2C12165CA68E}" srcOrd="10" destOrd="0" presId="urn:microsoft.com/office/officeart/2005/8/layout/hierarchy3"/>
    <dgm:cxn modelId="{94FACE9B-1304-40DE-ACD6-47FE80BADC9F}" type="presParOf" srcId="{3BCC06B5-936C-4288-919F-44B65E2D41FC}" destId="{667C2196-BA92-4532-82DC-A84099D79411}" srcOrd="11" destOrd="0" presId="urn:microsoft.com/office/officeart/2005/8/layout/hierarchy3"/>
    <dgm:cxn modelId="{0F687BD1-F662-4299-A817-335E38D5A442}" type="presParOf" srcId="{3BCC06B5-936C-4288-919F-44B65E2D41FC}" destId="{4B23F795-C91E-4CE5-A405-58575DEF816C}" srcOrd="12" destOrd="0" presId="urn:microsoft.com/office/officeart/2005/8/layout/hierarchy3"/>
    <dgm:cxn modelId="{D944EE78-0120-4AAF-A5EC-F35CEF9C7DB5}" type="presParOf" srcId="{3BCC06B5-936C-4288-919F-44B65E2D41FC}" destId="{9889585D-59F9-4B20-8706-BBC926897DB1}" srcOrd="13" destOrd="0" presId="urn:microsoft.com/office/officeart/2005/8/layout/hierarchy3"/>
    <dgm:cxn modelId="{A6811CE8-53F9-4251-85FA-A8D8676F5E53}" type="presParOf" srcId="{3559FFB1-1EBF-411F-9854-BFCE4D7A74A1}" destId="{738A72F4-796A-4C66-99E4-549AB69AAF73}" srcOrd="1" destOrd="0" presId="urn:microsoft.com/office/officeart/2005/8/layout/hierarchy3"/>
    <dgm:cxn modelId="{C74E2202-9B96-46CC-AD02-BE0DE9B9B387}" type="presParOf" srcId="{738A72F4-796A-4C66-99E4-549AB69AAF73}" destId="{F559C30A-F5E8-4D19-94EF-95EA0964F50E}" srcOrd="0" destOrd="0" presId="urn:microsoft.com/office/officeart/2005/8/layout/hierarchy3"/>
    <dgm:cxn modelId="{D4C83CED-3B3C-4184-9840-ABBAE883EE09}" type="presParOf" srcId="{F559C30A-F5E8-4D19-94EF-95EA0964F50E}" destId="{01644CA4-4A12-409F-84C2-F1DACB179789}" srcOrd="0" destOrd="0" presId="urn:microsoft.com/office/officeart/2005/8/layout/hierarchy3"/>
    <dgm:cxn modelId="{F166AB45-30D5-49B1-93D8-2DC0ECF6E795}" type="presParOf" srcId="{F559C30A-F5E8-4D19-94EF-95EA0964F50E}" destId="{63CB4E1A-0299-4361-B06E-16596E650267}" srcOrd="1" destOrd="0" presId="urn:microsoft.com/office/officeart/2005/8/layout/hierarchy3"/>
    <dgm:cxn modelId="{D28E38F9-4FE0-4F92-8E31-4BD0AAC33811}" type="presParOf" srcId="{738A72F4-796A-4C66-99E4-549AB69AAF73}" destId="{8917B8BF-D719-4883-A768-D733AF0191E8}" srcOrd="1" destOrd="0" presId="urn:microsoft.com/office/officeart/2005/8/layout/hierarchy3"/>
    <dgm:cxn modelId="{F04A15CC-E652-443E-A013-6843FB560A5E}" type="presParOf" srcId="{8917B8BF-D719-4883-A768-D733AF0191E8}" destId="{5F441F9B-C026-4F28-92EE-E2EB747F86F2}" srcOrd="0" destOrd="0" presId="urn:microsoft.com/office/officeart/2005/8/layout/hierarchy3"/>
    <dgm:cxn modelId="{12F6DA18-FDCE-4266-AD40-B54888EC1A8E}" type="presParOf" srcId="{8917B8BF-D719-4883-A768-D733AF0191E8}" destId="{5579F372-1754-465C-B22B-E00850DDEAF9}" srcOrd="1" destOrd="0" presId="urn:microsoft.com/office/officeart/2005/8/layout/hierarchy3"/>
    <dgm:cxn modelId="{234821FD-163B-4B1F-8A20-BC30B4A4B472}" type="presParOf" srcId="{8917B8BF-D719-4883-A768-D733AF0191E8}" destId="{8D9FCBAD-8D52-499D-8255-8FA9932B22AA}" srcOrd="2" destOrd="0" presId="urn:microsoft.com/office/officeart/2005/8/layout/hierarchy3"/>
    <dgm:cxn modelId="{C245721E-9E7F-45A0-B702-20B392A15200}" type="presParOf" srcId="{8917B8BF-D719-4883-A768-D733AF0191E8}" destId="{4682F2C0-15AB-4ECC-BF7D-B83563B2B8DA}" srcOrd="3" destOrd="0" presId="urn:microsoft.com/office/officeart/2005/8/layout/hierarchy3"/>
    <dgm:cxn modelId="{76C80C12-60EE-4437-9204-E399648B36D5}" type="presParOf" srcId="{8917B8BF-D719-4883-A768-D733AF0191E8}" destId="{41E2B527-1949-4B22-A25F-AF66E5B1EF71}" srcOrd="4" destOrd="0" presId="urn:microsoft.com/office/officeart/2005/8/layout/hierarchy3"/>
    <dgm:cxn modelId="{C09F42DB-FBD7-4DE3-92A9-3733A2B28F54}" type="presParOf" srcId="{8917B8BF-D719-4883-A768-D733AF0191E8}" destId="{1AAB3CA8-F5B0-4686-A292-D6AA02399649}" srcOrd="5" destOrd="0" presId="urn:microsoft.com/office/officeart/2005/8/layout/hierarchy3"/>
    <dgm:cxn modelId="{FFECDB6F-49A6-4B23-AEE7-20D82465FBF0}" type="presParOf" srcId="{8917B8BF-D719-4883-A768-D733AF0191E8}" destId="{C294A199-BC47-407C-8BE7-DD533ABB298A}" srcOrd="6" destOrd="0" presId="urn:microsoft.com/office/officeart/2005/8/layout/hierarchy3"/>
    <dgm:cxn modelId="{64FDB352-26BB-401E-BDC4-124C8F9CEE58}" type="presParOf" srcId="{8917B8BF-D719-4883-A768-D733AF0191E8}" destId="{2BD5915C-3CA8-4AFD-B582-FF012D0FD8C5}" srcOrd="7" destOrd="0" presId="urn:microsoft.com/office/officeart/2005/8/layout/hierarchy3"/>
    <dgm:cxn modelId="{00C70CB5-AB40-4F59-B1D4-4DA7F6F87E3E}" type="presParOf" srcId="{3559FFB1-1EBF-411F-9854-BFCE4D7A74A1}" destId="{8BB947D5-1DBC-4DF2-9DA1-C9576214E938}" srcOrd="2" destOrd="0" presId="urn:microsoft.com/office/officeart/2005/8/layout/hierarchy3"/>
    <dgm:cxn modelId="{1CEDB69A-29DD-48B9-8839-53D28408E0AC}" type="presParOf" srcId="{8BB947D5-1DBC-4DF2-9DA1-C9576214E938}" destId="{3AE7BD0F-D156-4E46-9604-F19722E04A52}" srcOrd="0" destOrd="0" presId="urn:microsoft.com/office/officeart/2005/8/layout/hierarchy3"/>
    <dgm:cxn modelId="{0957AEB3-C6BD-48E3-B12E-AA557249AAA0}" type="presParOf" srcId="{3AE7BD0F-D156-4E46-9604-F19722E04A52}" destId="{90D61BA3-B3C3-410C-97D4-964D0A286983}" srcOrd="0" destOrd="0" presId="urn:microsoft.com/office/officeart/2005/8/layout/hierarchy3"/>
    <dgm:cxn modelId="{DB8A69F4-CDDB-4C2E-B829-69F126AA90D1}" type="presParOf" srcId="{3AE7BD0F-D156-4E46-9604-F19722E04A52}" destId="{7F5E27B4-879C-40DC-A8E2-033E72DDD0BE}" srcOrd="1" destOrd="0" presId="urn:microsoft.com/office/officeart/2005/8/layout/hierarchy3"/>
    <dgm:cxn modelId="{74BAED57-2819-4469-A90C-A707D7D1301A}" type="presParOf" srcId="{8BB947D5-1DBC-4DF2-9DA1-C9576214E938}" destId="{CDC24504-1BEB-4FEE-9727-994A3D59F952}" srcOrd="1" destOrd="0" presId="urn:microsoft.com/office/officeart/2005/8/layout/hierarchy3"/>
    <dgm:cxn modelId="{E69808C0-FB80-448B-816D-F5D891135036}" type="presParOf" srcId="{3559FFB1-1EBF-411F-9854-BFCE4D7A74A1}" destId="{4F81BD8A-303C-49B5-BAC6-F0615E067A8B}" srcOrd="3" destOrd="0" presId="urn:microsoft.com/office/officeart/2005/8/layout/hierarchy3"/>
    <dgm:cxn modelId="{073F5736-9B6F-4325-A894-D0499F09CEDD}" type="presParOf" srcId="{4F81BD8A-303C-49B5-BAC6-F0615E067A8B}" destId="{FDF32E79-3568-4E37-829C-A815846913AE}" srcOrd="0" destOrd="0" presId="urn:microsoft.com/office/officeart/2005/8/layout/hierarchy3"/>
    <dgm:cxn modelId="{39F4CDFB-84C3-47D3-9B2D-FCEE416A89B2}" type="presParOf" srcId="{FDF32E79-3568-4E37-829C-A815846913AE}" destId="{F2A7A076-6DC9-4F3C-8CF6-63583B1907C3}" srcOrd="0" destOrd="0" presId="urn:microsoft.com/office/officeart/2005/8/layout/hierarchy3"/>
    <dgm:cxn modelId="{49149536-2845-466D-AD65-5FBA08924B57}" type="presParOf" srcId="{FDF32E79-3568-4E37-829C-A815846913AE}" destId="{C0E3EB31-BF3B-4516-ADAB-0D4F897D5DF7}" srcOrd="1" destOrd="0" presId="urn:microsoft.com/office/officeart/2005/8/layout/hierarchy3"/>
    <dgm:cxn modelId="{E313A966-5EC0-4A90-8442-B390F7370F91}" type="presParOf" srcId="{4F81BD8A-303C-49B5-BAC6-F0615E067A8B}" destId="{EF66F74D-C1D2-4FA3-9E75-B4B6FDAA9F28}" srcOrd="1" destOrd="0" presId="urn:microsoft.com/office/officeart/2005/8/layout/hierarchy3"/>
    <dgm:cxn modelId="{84FC491E-E23F-4A52-B8AB-58528503C817}" type="presParOf" srcId="{EF66F74D-C1D2-4FA3-9E75-B4B6FDAA9F28}" destId="{A3992BAE-E074-4091-8366-E9D2BD84233E}" srcOrd="0" destOrd="0" presId="urn:microsoft.com/office/officeart/2005/8/layout/hierarchy3"/>
    <dgm:cxn modelId="{92DABE91-C4F9-43A1-B0EF-60AD1CEF9637}" type="presParOf" srcId="{EF66F74D-C1D2-4FA3-9E75-B4B6FDAA9F28}" destId="{0A3B6B69-FF90-4664-B221-AF99B6EC2D24}" srcOrd="1" destOrd="0" presId="urn:microsoft.com/office/officeart/2005/8/layout/hierarchy3"/>
    <dgm:cxn modelId="{C8380653-5264-47E1-817C-1AE31A38E803}" type="presParOf" srcId="{EF66F74D-C1D2-4FA3-9E75-B4B6FDAA9F28}" destId="{114F615E-5573-41D5-AABB-3BA35723B94D}" srcOrd="2" destOrd="0" presId="urn:microsoft.com/office/officeart/2005/8/layout/hierarchy3"/>
    <dgm:cxn modelId="{B9FB61D2-5529-4101-B414-CF391DB5403F}" type="presParOf" srcId="{EF66F74D-C1D2-4FA3-9E75-B4B6FDAA9F28}" destId="{C80C74E5-F994-438C-BC00-E8325ADA0E34}" srcOrd="3" destOrd="0" presId="urn:microsoft.com/office/officeart/2005/8/layout/hierarchy3"/>
    <dgm:cxn modelId="{BBDECAF7-8F97-43D2-9D24-D349803AE281}" type="presParOf" srcId="{EF66F74D-C1D2-4FA3-9E75-B4B6FDAA9F28}" destId="{44457A13-CF50-4F4F-8FA8-8B7BDBE628E9}" srcOrd="4" destOrd="0" presId="urn:microsoft.com/office/officeart/2005/8/layout/hierarchy3"/>
    <dgm:cxn modelId="{B43F4BF3-35C7-4392-9BB7-E49BC09429E1}" type="presParOf" srcId="{EF66F74D-C1D2-4FA3-9E75-B4B6FDAA9F28}" destId="{47882D59-3F1A-4561-A26D-44F910405325}" srcOrd="5" destOrd="0" presId="urn:microsoft.com/office/officeart/2005/8/layout/hierarchy3"/>
    <dgm:cxn modelId="{EB7917C7-88F8-4663-849C-AEC7F4A88B8A}" type="presParOf" srcId="{EF66F74D-C1D2-4FA3-9E75-B4B6FDAA9F28}" destId="{5A54B872-96EF-4B3B-98A0-3736FA8144F2}" srcOrd="6" destOrd="0" presId="urn:microsoft.com/office/officeart/2005/8/layout/hierarchy3"/>
    <dgm:cxn modelId="{70916E16-0A81-4CD4-8591-32B4E0289756}" type="presParOf" srcId="{EF66F74D-C1D2-4FA3-9E75-B4B6FDAA9F28}" destId="{61036B8C-669F-438D-9BC4-E1448641FEA7}" srcOrd="7" destOrd="0" presId="urn:microsoft.com/office/officeart/2005/8/layout/hierarchy3"/>
    <dgm:cxn modelId="{36228BA3-6D01-4BAC-8466-5D206A4D8E44}" type="presParOf" srcId="{EF66F74D-C1D2-4FA3-9E75-B4B6FDAA9F28}" destId="{149EB565-7A0C-4B79-B0BF-FD6542EAF014}" srcOrd="8" destOrd="0" presId="urn:microsoft.com/office/officeart/2005/8/layout/hierarchy3"/>
    <dgm:cxn modelId="{10D597C0-F791-4ED6-9B3F-AB835D8E73A2}" type="presParOf" srcId="{EF66F74D-C1D2-4FA3-9E75-B4B6FDAA9F28}" destId="{1974A483-67E3-4FC4-BE48-8EE168941EF9}" srcOrd="9" destOrd="0" presId="urn:microsoft.com/office/officeart/2005/8/layout/hierarchy3"/>
    <dgm:cxn modelId="{CAA0837B-130B-45A7-918F-24BDFD0FE3CA}" type="presParOf" srcId="{3559FFB1-1EBF-411F-9854-BFCE4D7A74A1}" destId="{84A71B3A-86C0-4D01-A33D-5240757A4928}" srcOrd="4" destOrd="0" presId="urn:microsoft.com/office/officeart/2005/8/layout/hierarchy3"/>
    <dgm:cxn modelId="{D2032AE3-30EC-4869-8D75-6BA63B1FBF04}" type="presParOf" srcId="{84A71B3A-86C0-4D01-A33D-5240757A4928}" destId="{E4C68CDE-1B00-4773-9183-0854394E0C94}" srcOrd="0" destOrd="0" presId="urn:microsoft.com/office/officeart/2005/8/layout/hierarchy3"/>
    <dgm:cxn modelId="{9CA58959-A6FC-4C01-B9CC-3353C00426C1}" type="presParOf" srcId="{E4C68CDE-1B00-4773-9183-0854394E0C94}" destId="{18F5E330-12D3-40B9-BCBB-D7556B9D7535}" srcOrd="0" destOrd="0" presId="urn:microsoft.com/office/officeart/2005/8/layout/hierarchy3"/>
    <dgm:cxn modelId="{77286B72-A6C5-4976-B25A-5938042EA757}" type="presParOf" srcId="{E4C68CDE-1B00-4773-9183-0854394E0C94}" destId="{C32A9C02-0239-4CD3-8362-6017ED736662}" srcOrd="1" destOrd="0" presId="urn:microsoft.com/office/officeart/2005/8/layout/hierarchy3"/>
    <dgm:cxn modelId="{6D3E9AE5-1377-4BE0-A850-87EAEF3165E6}" type="presParOf" srcId="{84A71B3A-86C0-4D01-A33D-5240757A4928}" destId="{DC51B154-3FF7-4391-A34D-E399D1AB970C}" srcOrd="1" destOrd="0" presId="urn:microsoft.com/office/officeart/2005/8/layout/hierarchy3"/>
    <dgm:cxn modelId="{27DE6C7A-5014-4F84-900C-82F77D13734B}" type="presParOf" srcId="{DC51B154-3FF7-4391-A34D-E399D1AB970C}" destId="{1DB48BC2-B42C-43C7-8D15-5CFD1AC7F237}" srcOrd="0" destOrd="0" presId="urn:microsoft.com/office/officeart/2005/8/layout/hierarchy3"/>
    <dgm:cxn modelId="{A2EFA00D-BB03-438C-A4F6-189301163700}" type="presParOf" srcId="{DC51B154-3FF7-4391-A34D-E399D1AB970C}" destId="{BA915718-ACED-428C-B2CA-D2F1D9FC6FFD}" srcOrd="1" destOrd="0" presId="urn:microsoft.com/office/officeart/2005/8/layout/hierarchy3"/>
    <dgm:cxn modelId="{2CB9C044-23BC-4AA3-A4A2-7ACA0571453C}" type="presParOf" srcId="{DC51B154-3FF7-4391-A34D-E399D1AB970C}" destId="{EFC70D28-AB39-40A7-A1F2-332017F6737F}" srcOrd="2" destOrd="0" presId="urn:microsoft.com/office/officeart/2005/8/layout/hierarchy3"/>
    <dgm:cxn modelId="{6241C3B5-9515-4D44-BBB5-8722880ADD3C}" type="presParOf" srcId="{DC51B154-3FF7-4391-A34D-E399D1AB970C}" destId="{66DD0214-73C7-4ED1-B606-562077D04A11}" srcOrd="3" destOrd="0" presId="urn:microsoft.com/office/officeart/2005/8/layout/hierarchy3"/>
    <dgm:cxn modelId="{2AD9138F-5AA7-42CD-AEDC-F047AB03A8FE}" type="presParOf" srcId="{3559FFB1-1EBF-411F-9854-BFCE4D7A74A1}" destId="{D3324012-13FC-4DA6-9AE9-7F2EAAAB4C82}" srcOrd="5" destOrd="0" presId="urn:microsoft.com/office/officeart/2005/8/layout/hierarchy3"/>
    <dgm:cxn modelId="{AE2A1753-6F33-49B2-98D1-C052763E73A1}" type="presParOf" srcId="{D3324012-13FC-4DA6-9AE9-7F2EAAAB4C82}" destId="{2340705B-175E-4ABA-9A2D-AE30AC3B0E39}" srcOrd="0" destOrd="0" presId="urn:microsoft.com/office/officeart/2005/8/layout/hierarchy3"/>
    <dgm:cxn modelId="{81B8C4CE-A4A0-4A5A-9B51-43B6E0EDEEB3}" type="presParOf" srcId="{2340705B-175E-4ABA-9A2D-AE30AC3B0E39}" destId="{3E89FFB2-CFA3-4029-9A5A-6F0937CE1ACB}" srcOrd="0" destOrd="0" presId="urn:microsoft.com/office/officeart/2005/8/layout/hierarchy3"/>
    <dgm:cxn modelId="{65B96744-4161-4A1F-B698-F4689D82B3F0}" type="presParOf" srcId="{2340705B-175E-4ABA-9A2D-AE30AC3B0E39}" destId="{30D4D085-2B13-4245-BA0F-C4E9DA5ED9F8}" srcOrd="1" destOrd="0" presId="urn:microsoft.com/office/officeart/2005/8/layout/hierarchy3"/>
    <dgm:cxn modelId="{08C70F4B-A258-4DF2-B46A-E03C2D745F7B}" type="presParOf" srcId="{D3324012-13FC-4DA6-9AE9-7F2EAAAB4C82}" destId="{37D5EFE0-4215-4050-82D1-C7A9DA7E709D}" srcOrd="1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468E4-3B89-48BD-83A3-DBA9B2661633}">
      <dsp:nvSpPr>
        <dsp:cNvPr id="0" name=""/>
        <dsp:cNvSpPr/>
      </dsp:nvSpPr>
      <dsp:spPr>
        <a:xfrm>
          <a:off x="902727" y="296715"/>
          <a:ext cx="1261056" cy="126105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83D940-9FD2-402E-BD9A-90B120FC11E8}">
      <dsp:nvSpPr>
        <dsp:cNvPr id="0" name=""/>
        <dsp:cNvSpPr/>
      </dsp:nvSpPr>
      <dsp:spPr>
        <a:xfrm>
          <a:off x="1171477" y="565465"/>
          <a:ext cx="723556" cy="723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A94B43-23E8-4221-B690-9A6E08994C62}">
      <dsp:nvSpPr>
        <dsp:cNvPr id="0" name=""/>
        <dsp:cNvSpPr/>
      </dsp:nvSpPr>
      <dsp:spPr>
        <a:xfrm>
          <a:off x="499602" y="1950559"/>
          <a:ext cx="2067305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Python data visualization library based on </a:t>
          </a:r>
          <a:r>
            <a:rPr lang="en-US" sz="1600" i="1" kern="12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matplotlib</a:t>
          </a:r>
        </a:p>
      </dsp:txBody>
      <dsp:txXfrm>
        <a:off x="499602" y="1950559"/>
        <a:ext cx="2067305" cy="900000"/>
      </dsp:txXfrm>
    </dsp:sp>
    <dsp:sp modelId="{B3755E1A-C67F-4CEE-A459-92DD0AC40DEF}">
      <dsp:nvSpPr>
        <dsp:cNvPr id="0" name=""/>
        <dsp:cNvSpPr/>
      </dsp:nvSpPr>
      <dsp:spPr>
        <a:xfrm>
          <a:off x="3331810" y="296715"/>
          <a:ext cx="1261056" cy="12610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8D07AB-F13A-431C-9BA7-AA4FE46E9006}">
      <dsp:nvSpPr>
        <dsp:cNvPr id="0" name=""/>
        <dsp:cNvSpPr/>
      </dsp:nvSpPr>
      <dsp:spPr>
        <a:xfrm>
          <a:off x="3600560" y="565465"/>
          <a:ext cx="723556" cy="723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4ED7A-BAB1-4D51-86F2-DD3D3A45E50C}">
      <dsp:nvSpPr>
        <dsp:cNvPr id="0" name=""/>
        <dsp:cNvSpPr/>
      </dsp:nvSpPr>
      <dsp:spPr>
        <a:xfrm>
          <a:off x="2928686" y="1950559"/>
          <a:ext cx="2067305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Provides a high-level interface for attractive and informative statistical graphics</a:t>
          </a:r>
        </a:p>
      </dsp:txBody>
      <dsp:txXfrm>
        <a:off x="2928686" y="1950559"/>
        <a:ext cx="2067305" cy="900000"/>
      </dsp:txXfrm>
    </dsp:sp>
    <dsp:sp modelId="{7524709E-9A8C-4920-B775-36F21F30F1FA}">
      <dsp:nvSpPr>
        <dsp:cNvPr id="0" name=""/>
        <dsp:cNvSpPr/>
      </dsp:nvSpPr>
      <dsp:spPr>
        <a:xfrm>
          <a:off x="5760894" y="296715"/>
          <a:ext cx="1261056" cy="12610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717FD-4EBF-47C9-A271-23EE3489D8A1}">
      <dsp:nvSpPr>
        <dsp:cNvPr id="0" name=""/>
        <dsp:cNvSpPr/>
      </dsp:nvSpPr>
      <dsp:spPr>
        <a:xfrm>
          <a:off x="6029643" y="565465"/>
          <a:ext cx="723556" cy="723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665F7-2E9F-4C2E-A136-3E723AC117E8}">
      <dsp:nvSpPr>
        <dsp:cNvPr id="0" name=""/>
        <dsp:cNvSpPr/>
      </dsp:nvSpPr>
      <dsp:spPr>
        <a:xfrm>
          <a:off x="5357769" y="1950559"/>
          <a:ext cx="2067305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Built specifically for data science and analytics</a:t>
          </a:r>
        </a:p>
      </dsp:txBody>
      <dsp:txXfrm>
        <a:off x="5357769" y="1950559"/>
        <a:ext cx="2067305" cy="900000"/>
      </dsp:txXfrm>
    </dsp:sp>
    <dsp:sp modelId="{EE923409-2769-4E82-9DA7-A1540D01133D}">
      <dsp:nvSpPr>
        <dsp:cNvPr id="0" name=""/>
        <dsp:cNvSpPr/>
      </dsp:nvSpPr>
      <dsp:spPr>
        <a:xfrm>
          <a:off x="8189977" y="296715"/>
          <a:ext cx="1261056" cy="126105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D8E47-0B21-4DAD-856B-F09C5BD0FC1B}">
      <dsp:nvSpPr>
        <dsp:cNvPr id="0" name=""/>
        <dsp:cNvSpPr/>
      </dsp:nvSpPr>
      <dsp:spPr>
        <a:xfrm>
          <a:off x="8458727" y="565465"/>
          <a:ext cx="723556" cy="723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1FBCC-D126-40C4-868F-A2C4B737E233}">
      <dsp:nvSpPr>
        <dsp:cNvPr id="0" name=""/>
        <dsp:cNvSpPr/>
      </dsp:nvSpPr>
      <dsp:spPr>
        <a:xfrm>
          <a:off x="7786853" y="1950559"/>
          <a:ext cx="2067305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Based on this 4 primarily libraries: </a:t>
          </a:r>
          <a:r>
            <a:rPr lang="en-US" sz="1600" i="1" kern="1200" cap="none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numpy</a:t>
          </a:r>
          <a:r>
            <a:rPr lang="en-US" sz="1600" i="1" kern="12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600" b="1" i="1" kern="12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pandas, </a:t>
          </a:r>
          <a:r>
            <a:rPr lang="en-US" sz="1600" i="1" kern="12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matplotlib</a:t>
          </a:r>
          <a:r>
            <a:rPr lang="en-US" sz="1600" b="1" i="1" kern="12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</a:t>
          </a:r>
          <a:r>
            <a:rPr lang="en-US" sz="1600" i="1" kern="1200" cap="none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scipy</a:t>
          </a:r>
          <a:endParaRPr lang="en-US" sz="1600" i="1" kern="1200" cap="none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786853" y="1950559"/>
        <a:ext cx="2067305" cy="90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027E-D78A-4AA0-BA5C-94490C0B1FEC}">
      <dsp:nvSpPr>
        <dsp:cNvPr id="0" name=""/>
        <dsp:cNvSpPr/>
      </dsp:nvSpPr>
      <dsp:spPr>
        <a:xfrm>
          <a:off x="825480" y="3080"/>
          <a:ext cx="1410749" cy="5551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Categorical</a:t>
          </a:r>
          <a:endParaRPr lang="en-US" sz="1800" b="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41739" y="19339"/>
        <a:ext cx="1378231" cy="522610"/>
      </dsp:txXfrm>
    </dsp:sp>
    <dsp:sp modelId="{65473219-AEF2-40B8-8252-812ED09D43C8}">
      <dsp:nvSpPr>
        <dsp:cNvPr id="0" name=""/>
        <dsp:cNvSpPr/>
      </dsp:nvSpPr>
      <dsp:spPr>
        <a:xfrm>
          <a:off x="966555" y="558208"/>
          <a:ext cx="141074" cy="416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346"/>
              </a:lnTo>
              <a:lnTo>
                <a:pt x="141074" y="41634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7EFD6-67A8-498B-BAF1-4F49C1ED5195}">
      <dsp:nvSpPr>
        <dsp:cNvPr id="0" name=""/>
        <dsp:cNvSpPr/>
      </dsp:nvSpPr>
      <dsp:spPr>
        <a:xfrm>
          <a:off x="1107630" y="696991"/>
          <a:ext cx="1120729" cy="555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Countplot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123889" y="713250"/>
        <a:ext cx="1088211" cy="522610"/>
      </dsp:txXfrm>
    </dsp:sp>
    <dsp:sp modelId="{8BD29B99-CFCC-4D6D-BF77-61DB6E592189}">
      <dsp:nvSpPr>
        <dsp:cNvPr id="0" name=""/>
        <dsp:cNvSpPr/>
      </dsp:nvSpPr>
      <dsp:spPr>
        <a:xfrm>
          <a:off x="966555" y="558208"/>
          <a:ext cx="141074" cy="1110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257"/>
              </a:lnTo>
              <a:lnTo>
                <a:pt x="141074" y="111025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B8DEF0-C229-4E3C-9511-363897F2A952}">
      <dsp:nvSpPr>
        <dsp:cNvPr id="0" name=""/>
        <dsp:cNvSpPr/>
      </dsp:nvSpPr>
      <dsp:spPr>
        <a:xfrm>
          <a:off x="1107630" y="1390902"/>
          <a:ext cx="1101206" cy="555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084086"/>
              <a:satOff val="1213"/>
              <a:lumOff val="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Barplot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123889" y="1407161"/>
        <a:ext cx="1068688" cy="522610"/>
      </dsp:txXfrm>
    </dsp:sp>
    <dsp:sp modelId="{A9E34A26-997E-495B-B95E-C8D0DCD479A9}">
      <dsp:nvSpPr>
        <dsp:cNvPr id="0" name=""/>
        <dsp:cNvSpPr/>
      </dsp:nvSpPr>
      <dsp:spPr>
        <a:xfrm>
          <a:off x="966555" y="558208"/>
          <a:ext cx="141074" cy="1804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4168"/>
              </a:lnTo>
              <a:lnTo>
                <a:pt x="141074" y="180416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0C5B8-A061-40E6-8883-EB4892CD74FE}">
      <dsp:nvSpPr>
        <dsp:cNvPr id="0" name=""/>
        <dsp:cNvSpPr/>
      </dsp:nvSpPr>
      <dsp:spPr>
        <a:xfrm>
          <a:off x="1107630" y="2084813"/>
          <a:ext cx="1071247" cy="555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2168172"/>
              <a:satOff val="2426"/>
              <a:lumOff val="1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Boxplot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123889" y="2101072"/>
        <a:ext cx="1038729" cy="522610"/>
      </dsp:txXfrm>
    </dsp:sp>
    <dsp:sp modelId="{F3E75EE6-C12B-4989-9FCE-1370017FD3CB}">
      <dsp:nvSpPr>
        <dsp:cNvPr id="0" name=""/>
        <dsp:cNvSpPr/>
      </dsp:nvSpPr>
      <dsp:spPr>
        <a:xfrm>
          <a:off x="966555" y="558208"/>
          <a:ext cx="141074" cy="2498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080"/>
              </a:lnTo>
              <a:lnTo>
                <a:pt x="141074" y="249808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2F74B9-0F32-47AB-96C7-DE15E9E49159}">
      <dsp:nvSpPr>
        <dsp:cNvPr id="0" name=""/>
        <dsp:cNvSpPr/>
      </dsp:nvSpPr>
      <dsp:spPr>
        <a:xfrm>
          <a:off x="1107630" y="2778724"/>
          <a:ext cx="1090752" cy="555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3252257"/>
              <a:satOff val="3640"/>
              <a:lumOff val="2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Violinplot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123889" y="2794983"/>
        <a:ext cx="1058234" cy="522610"/>
      </dsp:txXfrm>
    </dsp:sp>
    <dsp:sp modelId="{6170260B-E2E0-4E5F-969B-9909B755C5C5}">
      <dsp:nvSpPr>
        <dsp:cNvPr id="0" name=""/>
        <dsp:cNvSpPr/>
      </dsp:nvSpPr>
      <dsp:spPr>
        <a:xfrm>
          <a:off x="966555" y="558208"/>
          <a:ext cx="96105" cy="3191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91991"/>
              </a:lnTo>
              <a:lnTo>
                <a:pt x="96105" y="3191991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6E2F4-A45F-4CB5-9859-FC57AFF424BA}">
      <dsp:nvSpPr>
        <dsp:cNvPr id="0" name=""/>
        <dsp:cNvSpPr/>
      </dsp:nvSpPr>
      <dsp:spPr>
        <a:xfrm>
          <a:off x="1062660" y="3472635"/>
          <a:ext cx="1131201" cy="555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336343"/>
              <a:satOff val="4853"/>
              <a:lumOff val="2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Stripplot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078919" y="3488894"/>
        <a:ext cx="1098683" cy="522610"/>
      </dsp:txXfrm>
    </dsp:sp>
    <dsp:sp modelId="{79E9126A-B718-4EA3-A266-2C12165CA68E}">
      <dsp:nvSpPr>
        <dsp:cNvPr id="0" name=""/>
        <dsp:cNvSpPr/>
      </dsp:nvSpPr>
      <dsp:spPr>
        <a:xfrm>
          <a:off x="966555" y="558208"/>
          <a:ext cx="141074" cy="3885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85902"/>
              </a:lnTo>
              <a:lnTo>
                <a:pt x="141074" y="3885902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C2196-BA92-4532-82DC-A84099D79411}">
      <dsp:nvSpPr>
        <dsp:cNvPr id="0" name=""/>
        <dsp:cNvSpPr/>
      </dsp:nvSpPr>
      <dsp:spPr>
        <a:xfrm>
          <a:off x="1107630" y="4166546"/>
          <a:ext cx="1128039" cy="555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5420429"/>
              <a:satOff val="6066"/>
              <a:lumOff val="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Swarmplot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123889" y="4182805"/>
        <a:ext cx="1095521" cy="522610"/>
      </dsp:txXfrm>
    </dsp:sp>
    <dsp:sp modelId="{4B23F795-C91E-4CE5-A405-58575DEF816C}">
      <dsp:nvSpPr>
        <dsp:cNvPr id="0" name=""/>
        <dsp:cNvSpPr/>
      </dsp:nvSpPr>
      <dsp:spPr>
        <a:xfrm>
          <a:off x="966555" y="558208"/>
          <a:ext cx="141074" cy="45798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79813"/>
              </a:lnTo>
              <a:lnTo>
                <a:pt x="141074" y="457981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89585D-59F9-4B20-8706-BBC926897DB1}">
      <dsp:nvSpPr>
        <dsp:cNvPr id="0" name=""/>
        <dsp:cNvSpPr/>
      </dsp:nvSpPr>
      <dsp:spPr>
        <a:xfrm>
          <a:off x="1107630" y="4860458"/>
          <a:ext cx="1101224" cy="555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6504515"/>
              <a:satOff val="7279"/>
              <a:lumOff val="4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Factorplot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123889" y="4876717"/>
        <a:ext cx="1068706" cy="522610"/>
      </dsp:txXfrm>
    </dsp:sp>
    <dsp:sp modelId="{01644CA4-4A12-409F-84C2-F1DACB179789}">
      <dsp:nvSpPr>
        <dsp:cNvPr id="0" name=""/>
        <dsp:cNvSpPr/>
      </dsp:nvSpPr>
      <dsp:spPr>
        <a:xfrm>
          <a:off x="2513794" y="3080"/>
          <a:ext cx="1521597" cy="555128"/>
        </a:xfrm>
        <a:prstGeom prst="roundRect">
          <a:avLst>
            <a:gd name="adj" fmla="val 10000"/>
          </a:avLst>
        </a:prstGeom>
        <a:solidFill>
          <a:schemeClr val="accent5">
            <a:hueOff val="-3685892"/>
            <a:satOff val="4125"/>
            <a:lumOff val="23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Distribution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530053" y="19339"/>
        <a:ext cx="1489079" cy="522610"/>
      </dsp:txXfrm>
    </dsp:sp>
    <dsp:sp modelId="{5F441F9B-C026-4F28-92EE-E2EB747F86F2}">
      <dsp:nvSpPr>
        <dsp:cNvPr id="0" name=""/>
        <dsp:cNvSpPr/>
      </dsp:nvSpPr>
      <dsp:spPr>
        <a:xfrm>
          <a:off x="2665953" y="558208"/>
          <a:ext cx="152159" cy="416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346"/>
              </a:lnTo>
              <a:lnTo>
                <a:pt x="152159" y="41634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79F372-1754-465C-B22B-E00850DDEAF9}">
      <dsp:nvSpPr>
        <dsp:cNvPr id="0" name=""/>
        <dsp:cNvSpPr/>
      </dsp:nvSpPr>
      <dsp:spPr>
        <a:xfrm>
          <a:off x="2818113" y="696991"/>
          <a:ext cx="888206" cy="555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7588600"/>
              <a:satOff val="8493"/>
              <a:lumOff val="4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Displot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834372" y="713250"/>
        <a:ext cx="855688" cy="522610"/>
      </dsp:txXfrm>
    </dsp:sp>
    <dsp:sp modelId="{8D9FCBAD-8D52-499D-8255-8FA9932B22AA}">
      <dsp:nvSpPr>
        <dsp:cNvPr id="0" name=""/>
        <dsp:cNvSpPr/>
      </dsp:nvSpPr>
      <dsp:spPr>
        <a:xfrm>
          <a:off x="2665953" y="558208"/>
          <a:ext cx="152159" cy="1110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257"/>
              </a:lnTo>
              <a:lnTo>
                <a:pt x="152159" y="111025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82F2C0-15AB-4ECC-BF7D-B83563B2B8DA}">
      <dsp:nvSpPr>
        <dsp:cNvPr id="0" name=""/>
        <dsp:cNvSpPr/>
      </dsp:nvSpPr>
      <dsp:spPr>
        <a:xfrm>
          <a:off x="2818113" y="1390902"/>
          <a:ext cx="888206" cy="555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8672686"/>
              <a:satOff val="9706"/>
              <a:lumOff val="5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Joinplot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834372" y="1407161"/>
        <a:ext cx="855688" cy="522610"/>
      </dsp:txXfrm>
    </dsp:sp>
    <dsp:sp modelId="{41E2B527-1949-4B22-A25F-AF66E5B1EF71}">
      <dsp:nvSpPr>
        <dsp:cNvPr id="0" name=""/>
        <dsp:cNvSpPr/>
      </dsp:nvSpPr>
      <dsp:spPr>
        <a:xfrm>
          <a:off x="2665953" y="558208"/>
          <a:ext cx="152159" cy="1804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4168"/>
              </a:lnTo>
              <a:lnTo>
                <a:pt x="152159" y="180416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AB3CA8-F5B0-4686-A292-D6AA02399649}">
      <dsp:nvSpPr>
        <dsp:cNvPr id="0" name=""/>
        <dsp:cNvSpPr/>
      </dsp:nvSpPr>
      <dsp:spPr>
        <a:xfrm>
          <a:off x="2818113" y="2084813"/>
          <a:ext cx="888206" cy="555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756772"/>
              <a:satOff val="10919"/>
              <a:lumOff val="6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Pairplot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834372" y="2101072"/>
        <a:ext cx="855688" cy="522610"/>
      </dsp:txXfrm>
    </dsp:sp>
    <dsp:sp modelId="{C294A199-BC47-407C-8BE7-DD533ABB298A}">
      <dsp:nvSpPr>
        <dsp:cNvPr id="0" name=""/>
        <dsp:cNvSpPr/>
      </dsp:nvSpPr>
      <dsp:spPr>
        <a:xfrm>
          <a:off x="2665953" y="558208"/>
          <a:ext cx="152159" cy="24980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98080"/>
              </a:lnTo>
              <a:lnTo>
                <a:pt x="152159" y="249808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D5915C-3CA8-4AFD-B582-FF012D0FD8C5}">
      <dsp:nvSpPr>
        <dsp:cNvPr id="0" name=""/>
        <dsp:cNvSpPr/>
      </dsp:nvSpPr>
      <dsp:spPr>
        <a:xfrm>
          <a:off x="2818113" y="2778724"/>
          <a:ext cx="888206" cy="555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0840858"/>
              <a:satOff val="12132"/>
              <a:lumOff val="6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Rugplot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834372" y="2794983"/>
        <a:ext cx="855688" cy="522610"/>
      </dsp:txXfrm>
    </dsp:sp>
    <dsp:sp modelId="{90D61BA3-B3C3-410C-97D4-964D0A286983}">
      <dsp:nvSpPr>
        <dsp:cNvPr id="0" name=""/>
        <dsp:cNvSpPr/>
      </dsp:nvSpPr>
      <dsp:spPr>
        <a:xfrm>
          <a:off x="4312955" y="3080"/>
          <a:ext cx="1496838" cy="555128"/>
        </a:xfrm>
        <a:prstGeom prst="roundRect">
          <a:avLst>
            <a:gd name="adj" fmla="val 10000"/>
          </a:avLst>
        </a:prstGeom>
        <a:solidFill>
          <a:schemeClr val="accent5">
            <a:hueOff val="-7371783"/>
            <a:satOff val="8250"/>
            <a:lumOff val="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Relational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4329214" y="19339"/>
        <a:ext cx="1464320" cy="522610"/>
      </dsp:txXfrm>
    </dsp:sp>
    <dsp:sp modelId="{F2A7A076-6DC9-4F3C-8CF6-63583B1907C3}">
      <dsp:nvSpPr>
        <dsp:cNvPr id="0" name=""/>
        <dsp:cNvSpPr/>
      </dsp:nvSpPr>
      <dsp:spPr>
        <a:xfrm>
          <a:off x="6087358" y="3080"/>
          <a:ext cx="1642892" cy="555128"/>
        </a:xfrm>
        <a:prstGeom prst="roundRect">
          <a:avLst>
            <a:gd name="adj" fmla="val 10000"/>
          </a:avLst>
        </a:prstGeom>
        <a:solidFill>
          <a:schemeClr val="accent5">
            <a:hueOff val="-11057675"/>
            <a:satOff val="12375"/>
            <a:lumOff val="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Regression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103617" y="19339"/>
        <a:ext cx="1610374" cy="522610"/>
      </dsp:txXfrm>
    </dsp:sp>
    <dsp:sp modelId="{A3992BAE-E074-4091-8366-E9D2BD84233E}">
      <dsp:nvSpPr>
        <dsp:cNvPr id="0" name=""/>
        <dsp:cNvSpPr/>
      </dsp:nvSpPr>
      <dsp:spPr>
        <a:xfrm>
          <a:off x="6251648" y="558208"/>
          <a:ext cx="164289" cy="416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346"/>
              </a:lnTo>
              <a:lnTo>
                <a:pt x="164289" y="41634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3B6B69-FF90-4664-B221-AF99B6EC2D24}">
      <dsp:nvSpPr>
        <dsp:cNvPr id="0" name=""/>
        <dsp:cNvSpPr/>
      </dsp:nvSpPr>
      <dsp:spPr>
        <a:xfrm>
          <a:off x="6415937" y="696991"/>
          <a:ext cx="1630560" cy="555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1924943"/>
              <a:satOff val="13346"/>
              <a:lumOff val="76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Simple</a:t>
          </a:r>
          <a:r>
            <a:rPr lang="es-MX" sz="1600" kern="1200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linear </a:t>
          </a:r>
          <a:r>
            <a:rPr lang="es-MX" sz="1600" kern="1200" baseline="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plot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32196" y="713250"/>
        <a:ext cx="1598042" cy="522610"/>
      </dsp:txXfrm>
    </dsp:sp>
    <dsp:sp modelId="{114F615E-5573-41D5-AABB-3BA35723B94D}">
      <dsp:nvSpPr>
        <dsp:cNvPr id="0" name=""/>
        <dsp:cNvSpPr/>
      </dsp:nvSpPr>
      <dsp:spPr>
        <a:xfrm>
          <a:off x="6251648" y="558208"/>
          <a:ext cx="164289" cy="1202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2750"/>
              </a:lnTo>
              <a:lnTo>
                <a:pt x="164289" y="120275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C74E5-F994-438C-BC00-E8325ADA0E34}">
      <dsp:nvSpPr>
        <dsp:cNvPr id="0" name=""/>
        <dsp:cNvSpPr/>
      </dsp:nvSpPr>
      <dsp:spPr>
        <a:xfrm>
          <a:off x="6415937" y="1390902"/>
          <a:ext cx="1692574" cy="7401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3009029"/>
              <a:satOff val="14559"/>
              <a:lumOff val="8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Linear </a:t>
          </a: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plot</a:t>
          </a:r>
          <a:r>
            <a:rPr lang="es-MX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+ </a:t>
          </a: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additional</a:t>
          </a:r>
          <a:r>
            <a:rPr lang="es-MX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parameters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37614" y="1412579"/>
        <a:ext cx="1649220" cy="696760"/>
      </dsp:txXfrm>
    </dsp:sp>
    <dsp:sp modelId="{44457A13-CF50-4F4F-8FA8-8B7BDBE628E9}">
      <dsp:nvSpPr>
        <dsp:cNvPr id="0" name=""/>
        <dsp:cNvSpPr/>
      </dsp:nvSpPr>
      <dsp:spPr>
        <a:xfrm>
          <a:off x="6251648" y="558208"/>
          <a:ext cx="164289" cy="1989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9154"/>
              </a:lnTo>
              <a:lnTo>
                <a:pt x="164289" y="198915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82D59-3F1A-4561-A26D-44F910405325}">
      <dsp:nvSpPr>
        <dsp:cNvPr id="0" name=""/>
        <dsp:cNvSpPr/>
      </dsp:nvSpPr>
      <dsp:spPr>
        <a:xfrm>
          <a:off x="6415937" y="2269799"/>
          <a:ext cx="1720073" cy="555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4093114"/>
              <a:satOff val="15772"/>
              <a:lumOff val="9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Size</a:t>
          </a:r>
          <a:r>
            <a:rPr lang="es-MX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and color of </a:t>
          </a: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</a:t>
          </a:r>
          <a:r>
            <a:rPr lang="es-MX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plot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32196" y="2286058"/>
        <a:ext cx="1687555" cy="522610"/>
      </dsp:txXfrm>
    </dsp:sp>
    <dsp:sp modelId="{5A54B872-96EF-4B3B-98A0-3736FA8144F2}">
      <dsp:nvSpPr>
        <dsp:cNvPr id="0" name=""/>
        <dsp:cNvSpPr/>
      </dsp:nvSpPr>
      <dsp:spPr>
        <a:xfrm>
          <a:off x="6251648" y="558208"/>
          <a:ext cx="164289" cy="27617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1727"/>
              </a:lnTo>
              <a:lnTo>
                <a:pt x="164289" y="276172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036B8C-669F-438D-9BC4-E1448641FEA7}">
      <dsp:nvSpPr>
        <dsp:cNvPr id="0" name=""/>
        <dsp:cNvSpPr/>
      </dsp:nvSpPr>
      <dsp:spPr>
        <a:xfrm>
          <a:off x="6415937" y="2963710"/>
          <a:ext cx="1787621" cy="7124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5177200"/>
              <a:satOff val="16985"/>
              <a:lumOff val="9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Display</a:t>
          </a:r>
          <a:r>
            <a:rPr lang="es-MX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multiple</a:t>
          </a:r>
          <a:r>
            <a:rPr lang="es-MX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plots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36804" y="2984577"/>
        <a:ext cx="1745887" cy="670718"/>
      </dsp:txXfrm>
    </dsp:sp>
    <dsp:sp modelId="{149EB565-7A0C-4B79-B0BF-FD6542EAF014}">
      <dsp:nvSpPr>
        <dsp:cNvPr id="0" name=""/>
        <dsp:cNvSpPr/>
      </dsp:nvSpPr>
      <dsp:spPr>
        <a:xfrm>
          <a:off x="6251648" y="558208"/>
          <a:ext cx="164289" cy="36985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8540"/>
              </a:lnTo>
              <a:lnTo>
                <a:pt x="164289" y="369854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74A483-67E3-4FC4-BE48-8EE168941EF9}">
      <dsp:nvSpPr>
        <dsp:cNvPr id="0" name=""/>
        <dsp:cNvSpPr/>
      </dsp:nvSpPr>
      <dsp:spPr>
        <a:xfrm>
          <a:off x="6415937" y="3814944"/>
          <a:ext cx="1822288" cy="883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6261285"/>
              <a:satOff val="18199"/>
              <a:lumOff val="10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Size</a:t>
          </a:r>
          <a:r>
            <a:rPr lang="es-MX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and </a:t>
          </a: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aspect</a:t>
          </a:r>
          <a:r>
            <a:rPr lang="es-MX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ratio of </a:t>
          </a: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the</a:t>
          </a:r>
          <a:r>
            <a:rPr lang="es-MX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plots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6441817" y="3840824"/>
        <a:ext cx="1770528" cy="831849"/>
      </dsp:txXfrm>
    </dsp:sp>
    <dsp:sp modelId="{18F5E330-12D3-40B9-BCBB-D7556B9D7535}">
      <dsp:nvSpPr>
        <dsp:cNvPr id="0" name=""/>
        <dsp:cNvSpPr/>
      </dsp:nvSpPr>
      <dsp:spPr>
        <a:xfrm>
          <a:off x="8164025" y="3080"/>
          <a:ext cx="1110257" cy="555128"/>
        </a:xfrm>
        <a:prstGeom prst="roundRect">
          <a:avLst>
            <a:gd name="adj" fmla="val 10000"/>
          </a:avLst>
        </a:prstGeom>
        <a:solidFill>
          <a:schemeClr val="accent5">
            <a:hueOff val="-14743566"/>
            <a:satOff val="16500"/>
            <a:lumOff val="9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Matrix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180284" y="19339"/>
        <a:ext cx="1077739" cy="522610"/>
      </dsp:txXfrm>
    </dsp:sp>
    <dsp:sp modelId="{1DB48BC2-B42C-43C7-8D15-5CFD1AC7F237}">
      <dsp:nvSpPr>
        <dsp:cNvPr id="0" name=""/>
        <dsp:cNvSpPr/>
      </dsp:nvSpPr>
      <dsp:spPr>
        <a:xfrm>
          <a:off x="8275050" y="558208"/>
          <a:ext cx="111025" cy="4163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6346"/>
              </a:lnTo>
              <a:lnTo>
                <a:pt x="111025" y="416346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915718-ACED-428C-B2CA-D2F1D9FC6FFD}">
      <dsp:nvSpPr>
        <dsp:cNvPr id="0" name=""/>
        <dsp:cNvSpPr/>
      </dsp:nvSpPr>
      <dsp:spPr>
        <a:xfrm>
          <a:off x="8386076" y="696991"/>
          <a:ext cx="993014" cy="555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7345372"/>
              <a:satOff val="19412"/>
              <a:lumOff val="11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Heatmap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402335" y="713250"/>
        <a:ext cx="960496" cy="522610"/>
      </dsp:txXfrm>
    </dsp:sp>
    <dsp:sp modelId="{EFC70D28-AB39-40A7-A1F2-332017F6737F}">
      <dsp:nvSpPr>
        <dsp:cNvPr id="0" name=""/>
        <dsp:cNvSpPr/>
      </dsp:nvSpPr>
      <dsp:spPr>
        <a:xfrm>
          <a:off x="8275050" y="558208"/>
          <a:ext cx="111025" cy="11102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0257"/>
              </a:lnTo>
              <a:lnTo>
                <a:pt x="111025" y="1110257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D0214-73C7-4ED1-B606-562077D04A11}">
      <dsp:nvSpPr>
        <dsp:cNvPr id="0" name=""/>
        <dsp:cNvSpPr/>
      </dsp:nvSpPr>
      <dsp:spPr>
        <a:xfrm>
          <a:off x="8386076" y="1390902"/>
          <a:ext cx="963037" cy="5551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Cluster</a:t>
          </a:r>
          <a:r>
            <a:rPr lang="es-MX" sz="16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MX" sz="16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map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8402335" y="1407161"/>
        <a:ext cx="930519" cy="522610"/>
      </dsp:txXfrm>
    </dsp:sp>
    <dsp:sp modelId="{3E89FFB2-CFA3-4029-9A5A-6F0937CE1ACB}">
      <dsp:nvSpPr>
        <dsp:cNvPr id="0" name=""/>
        <dsp:cNvSpPr/>
      </dsp:nvSpPr>
      <dsp:spPr>
        <a:xfrm>
          <a:off x="9551847" y="3080"/>
          <a:ext cx="1814671" cy="555128"/>
        </a:xfrm>
        <a:prstGeom prst="roundRect">
          <a:avLst>
            <a:gd name="adj" fmla="val 10000"/>
          </a:avLst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Multi-plot</a:t>
          </a:r>
          <a:r>
            <a:rPr lang="es-MX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MX" sz="1800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grids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9568106" y="19339"/>
        <a:ext cx="1782153" cy="522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CA055-20E8-4655-BA83-A9B9C4D2A23C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A903D-E292-4A5F-8995-68ECD690C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18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71F-EB66-4E27-AA3A-B8EE822389B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9EE-9D59-4E31-98AA-76F2B128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71F-EB66-4E27-AA3A-B8EE822389B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9EE-9D59-4E31-98AA-76F2B128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0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71F-EB66-4E27-AA3A-B8EE822389B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9EE-9D59-4E31-98AA-76F2B128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13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71F-EB66-4E27-AA3A-B8EE822389B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9EE-9D59-4E31-98AA-76F2B1288B4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2122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71F-EB66-4E27-AA3A-B8EE822389B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9EE-9D59-4E31-98AA-76F2B128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55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71F-EB66-4E27-AA3A-B8EE822389B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9EE-9D59-4E31-98AA-76F2B128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75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71F-EB66-4E27-AA3A-B8EE822389B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9EE-9D59-4E31-98AA-76F2B128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52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71F-EB66-4E27-AA3A-B8EE822389B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9EE-9D59-4E31-98AA-76F2B128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12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71F-EB66-4E27-AA3A-B8EE822389B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9EE-9D59-4E31-98AA-76F2B128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16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71F-EB66-4E27-AA3A-B8EE822389B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9EE-9D59-4E31-98AA-76F2B128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7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71F-EB66-4E27-AA3A-B8EE822389B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9EE-9D59-4E31-98AA-76F2B128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1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71F-EB66-4E27-AA3A-B8EE822389B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9EE-9D59-4E31-98AA-76F2B128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9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71F-EB66-4E27-AA3A-B8EE822389B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9EE-9D59-4E31-98AA-76F2B128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71F-EB66-4E27-AA3A-B8EE822389B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9EE-9D59-4E31-98AA-76F2B128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0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71F-EB66-4E27-AA3A-B8EE822389B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9EE-9D59-4E31-98AA-76F2B128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5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71F-EB66-4E27-AA3A-B8EE822389B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9EE-9D59-4E31-98AA-76F2B128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1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871F-EB66-4E27-AA3A-B8EE822389B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EA9EE-9D59-4E31-98AA-76F2B128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47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F871F-EB66-4E27-AA3A-B8EE822389B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EA9EE-9D59-4E31-98AA-76F2B1288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71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index.html" TargetMode="External"/><Relationship Id="rId7" Type="http://schemas.openxmlformats.org/officeDocument/2006/relationships/hyperlink" Target="https://neuraldatascience.io/4-viz/seaborn.html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kjkvfsrDuvA&amp;list=PL4GjoPPG4VqOAwSNw2I-PXUcjw1frHmW2" TargetMode="External"/><Relationship Id="rId5" Type="http://schemas.openxmlformats.org/officeDocument/2006/relationships/hyperlink" Target="https://peps.python.org/pep-0008/" TargetMode="External"/><Relationship Id="rId4" Type="http://schemas.openxmlformats.org/officeDocument/2006/relationships/hyperlink" Target="https://seaborn.pydata.org/tutorial/introduction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aborn Projects | Photos, videos, logos, illustrations and branding on ...">
            <a:extLst>
              <a:ext uri="{FF2B5EF4-FFF2-40B4-BE49-F238E27FC236}">
                <a16:creationId xmlns:a16="http://schemas.microsoft.com/office/drawing/2014/main" id="{3122C2E7-29E4-15F0-B7D8-B7E515477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r="-1" b="2795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31D30F-ED64-7202-CC5A-075C550749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Would a Data Scientist Use Seaborn?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58891-B50A-8B68-AFAC-CDF45D19B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OIM 7502 Spring 2025 – Midterm Project</a:t>
            </a:r>
          </a:p>
          <a:p>
            <a:r>
              <a:rPr lang="es-MX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Karen Alderete Romo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368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8B3E4F-ECC8-A150-24C8-2819EA2CE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72" y="257426"/>
            <a:ext cx="4523392" cy="387880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C19C68-7D81-44DA-A360-9D3D37ED1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8D9FE-0A3A-0913-0577-5580A647B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936" y="1079432"/>
            <a:ext cx="6747001" cy="22016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AD235A-CBD7-E213-6555-552096497B0F}"/>
              </a:ext>
            </a:extLst>
          </p:cNvPr>
          <p:cNvSpPr txBox="1"/>
          <p:nvPr/>
        </p:nvSpPr>
        <p:spPr>
          <a:xfrm>
            <a:off x="5549685" y="125833"/>
            <a:ext cx="6093500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ADVANCED plot: HEATMAP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96DC9B-2452-C7B3-7A0D-D81541F9C2AC}"/>
              </a:ext>
            </a:extLst>
          </p:cNvPr>
          <p:cNvSpPr txBox="1"/>
          <p:nvPr/>
        </p:nvSpPr>
        <p:spPr>
          <a:xfrm>
            <a:off x="5222935" y="3346121"/>
            <a:ext cx="6747001" cy="7390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12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visualize </a:t>
            </a:r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relationships between two categorical variables (like time and place) with a third variable represented by color intensity</a:t>
            </a:r>
            <a:endParaRPr lang="en-US" b="1" i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C102DA-D5C9-64A7-657C-AE5D7D35CE54}"/>
              </a:ext>
            </a:extLst>
          </p:cNvPr>
          <p:cNvSpPr txBox="1"/>
          <p:nvPr/>
        </p:nvSpPr>
        <p:spPr>
          <a:xfrm>
            <a:off x="127711" y="5162316"/>
            <a:ext cx="11392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airline passengers per month (1949 to 1960)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Passenger numbers steadily increased across the years, especially from 1955 onward (industry growth)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seasonal pattern: Peak months are July and August (darker blues)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A202C8-044A-3596-D12B-AE69BBD9DF90}"/>
              </a:ext>
            </a:extLst>
          </p:cNvPr>
          <p:cNvSpPr txBox="1"/>
          <p:nvPr/>
        </p:nvSpPr>
        <p:spPr>
          <a:xfrm>
            <a:off x="349772" y="4456672"/>
            <a:ext cx="2578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INTEPRETATION</a:t>
            </a:r>
            <a:endParaRPr lang="en-US" sz="24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10FB2C-6B50-0C50-9BDC-32F68AFD4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3503" y="5754655"/>
            <a:ext cx="1248497" cy="104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6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2F3CEB-97F5-1FA9-16EF-229F60DC2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26636" cy="45214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E6E1B58-C7DD-82D4-78BF-F2E9D48AAA21}"/>
              </a:ext>
            </a:extLst>
          </p:cNvPr>
          <p:cNvSpPr/>
          <p:nvPr/>
        </p:nvSpPr>
        <p:spPr>
          <a:xfrm>
            <a:off x="5126636" y="-12179"/>
            <a:ext cx="7065364" cy="45214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DE03D-8BBB-6946-A43D-008BB98AA73B}"/>
              </a:ext>
            </a:extLst>
          </p:cNvPr>
          <p:cNvSpPr txBox="1"/>
          <p:nvPr/>
        </p:nvSpPr>
        <p:spPr>
          <a:xfrm>
            <a:off x="6201366" y="193279"/>
            <a:ext cx="4316459" cy="116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cap="all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PAIRPLOT: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cap="all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Exploring Relationships Across Multiple Variables</a:t>
            </a:r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35B23445-65B6-E3A0-E9A8-AD172C54BA8A}"/>
              </a:ext>
            </a:extLst>
          </p:cNvPr>
          <p:cNvSpPr/>
          <p:nvPr/>
        </p:nvSpPr>
        <p:spPr>
          <a:xfrm>
            <a:off x="10373193" y="1181"/>
            <a:ext cx="1789804" cy="1109272"/>
          </a:xfrm>
          <a:prstGeom prst="irregularSeal2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BONUS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385CD-08E9-E89F-4A8E-C0530DF7EF6D}"/>
              </a:ext>
            </a:extLst>
          </p:cNvPr>
          <p:cNvSpPr txBox="1"/>
          <p:nvPr/>
        </p:nvSpPr>
        <p:spPr>
          <a:xfrm>
            <a:off x="5874406" y="2640212"/>
            <a:ext cx="6100996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600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rid of scatterplots and histograms to show pairwise relationship between all numeric variables in a dataset.</a:t>
            </a:r>
          </a:p>
          <a:p>
            <a:endParaRPr lang="en-US" sz="16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It’s ideal for identifying trends, correlations, and clusters at a glance.</a:t>
            </a:r>
            <a:endParaRPr lang="en-US" sz="16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EF0DE4-960B-DBC5-A24B-E1BEA06C7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470" y="1467443"/>
            <a:ext cx="5911932" cy="781082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A3F062A9-FFC1-8E72-F3FD-7813D7099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57485"/>
            <a:ext cx="905337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elationships between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total_bill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tip, and size, colored by gender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clear positive correlation between total bill and tip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parties are 2–3 people in size, and distributions are slightly right-skewed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hue="sex" helps reveal subtle differences between male and female tipping behavior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BFDF7E-F24C-16E7-7AF6-336F6A0E47DB}"/>
              </a:ext>
            </a:extLst>
          </p:cNvPr>
          <p:cNvSpPr txBox="1"/>
          <p:nvPr/>
        </p:nvSpPr>
        <p:spPr>
          <a:xfrm>
            <a:off x="229851" y="4708614"/>
            <a:ext cx="2578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INTEPRETATION</a:t>
            </a:r>
            <a:endParaRPr lang="en-US" sz="24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1346E9B-E8E8-AC4E-C15C-AFB908669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3503" y="5754655"/>
            <a:ext cx="1248497" cy="104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4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CEE8CB-429E-A280-5697-1ECEA674A17D}"/>
              </a:ext>
            </a:extLst>
          </p:cNvPr>
          <p:cNvSpPr txBox="1"/>
          <p:nvPr/>
        </p:nvSpPr>
        <p:spPr>
          <a:xfrm>
            <a:off x="198620" y="1244343"/>
            <a:ext cx="60935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Seaborn allows us to change the style of our plots with </a:t>
            </a:r>
            <a:r>
              <a:rPr lang="en-US" b="0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</a:t>
            </a:r>
            <a:r>
              <a:rPr lang="en-US" b="1" i="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line of code. </a:t>
            </a:r>
          </a:p>
          <a:p>
            <a:pPr algn="l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ery useful for making charts presentation-ready or matching a specific visual aesthetic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options like: 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b="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darkgrid</a:t>
            </a:r>
            <a:r>
              <a:rPr lang="en-US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(default)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b="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whitegrid</a:t>
            </a:r>
            <a:r>
              <a:rPr lang="en-US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(great for presentations)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"white" (clean look)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"dark" (good for dark backgrounds)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"ticks" (subtle axis ticks)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EAD69-9BA2-063F-4F81-7B7CEEE5932D}"/>
              </a:ext>
            </a:extLst>
          </p:cNvPr>
          <p:cNvSpPr txBox="1"/>
          <p:nvPr/>
        </p:nvSpPr>
        <p:spPr>
          <a:xfrm>
            <a:off x="919119" y="-81978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STYLING WITH THEMES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767D1C-F3D4-CD3B-DBE0-6A3B6A2D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529" y="898804"/>
            <a:ext cx="5553850" cy="41249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ECA638-5766-6E16-D99E-ACE556F62BD5}"/>
              </a:ext>
            </a:extLst>
          </p:cNvPr>
          <p:cNvSpPr txBox="1"/>
          <p:nvPr/>
        </p:nvSpPr>
        <p:spPr>
          <a:xfrm>
            <a:off x="6292120" y="5114614"/>
            <a:ext cx="6093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*This example uses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Seaborn’s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whitegrid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theme and pastel palette for better readability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683F7B-6D66-CA3A-2CEB-15302DE6A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503" y="5754655"/>
            <a:ext cx="1248497" cy="104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9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BFC538B-FF70-5D88-3A15-C03AA1242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99891"/>
              </p:ext>
            </p:extLst>
          </p:nvPr>
        </p:nvGraphicFramePr>
        <p:xfrm>
          <a:off x="283024" y="1196232"/>
          <a:ext cx="11625951" cy="2232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5317">
                  <a:extLst>
                    <a:ext uri="{9D8B030D-6E8A-4147-A177-3AD203B41FA5}">
                      <a16:colId xmlns:a16="http://schemas.microsoft.com/office/drawing/2014/main" val="2767002126"/>
                    </a:ext>
                  </a:extLst>
                </a:gridCol>
                <a:gridCol w="3875317">
                  <a:extLst>
                    <a:ext uri="{9D8B030D-6E8A-4147-A177-3AD203B41FA5}">
                      <a16:colId xmlns:a16="http://schemas.microsoft.com/office/drawing/2014/main" val="929609843"/>
                    </a:ext>
                  </a:extLst>
                </a:gridCol>
                <a:gridCol w="3875317">
                  <a:extLst>
                    <a:ext uri="{9D8B030D-6E8A-4147-A177-3AD203B41FA5}">
                      <a16:colId xmlns:a16="http://schemas.microsoft.com/office/drawing/2014/main" val="2260661868"/>
                    </a:ext>
                  </a:extLst>
                </a:gridCol>
              </a:tblGrid>
              <a:tr h="315716"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FEATURE</a:t>
                      </a: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SEABORN</a:t>
                      </a: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MATPLOTLIB</a:t>
                      </a:r>
                      <a:endParaRPr lang="en-US"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54644"/>
                  </a:ext>
                </a:extLst>
              </a:tr>
              <a:tr h="315716">
                <a:tc>
                  <a:txBody>
                    <a:bodyPr/>
                    <a:lstStyle/>
                    <a:p>
                      <a:r>
                        <a:rPr lang="es-MX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Syntax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High-</a:t>
                      </a:r>
                      <a:r>
                        <a:rPr lang="es-MX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  <a:endParaRPr lang="en-US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Low-</a:t>
                      </a:r>
                      <a:r>
                        <a:rPr lang="es-MX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</a:t>
                      </a:r>
                      <a:r>
                        <a:rPr lang="es-MX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(manual, step-</a:t>
                      </a:r>
                      <a:r>
                        <a:rPr lang="es-MX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by</a:t>
                      </a:r>
                      <a:r>
                        <a:rPr lang="es-MX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-step)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619922"/>
                  </a:ext>
                </a:extLst>
              </a:tr>
              <a:tr h="552504">
                <a:tc>
                  <a:txBody>
                    <a:bodyPr/>
                    <a:lstStyle/>
                    <a:p>
                      <a:r>
                        <a:rPr lang="es-MX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</a:t>
                      </a:r>
                      <a:r>
                        <a:rPr lang="es-MX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Support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Pandas-native</a:t>
                      </a:r>
                      <a:endParaRPr lang="en-US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Requires manual handling of arrays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84159"/>
                  </a:ext>
                </a:extLst>
              </a:tr>
              <a:tr h="315716">
                <a:tc>
                  <a:txBody>
                    <a:bodyPr/>
                    <a:lstStyle/>
                    <a:p>
                      <a:r>
                        <a:rPr lang="es-MX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Aesthetics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Built</a:t>
                      </a:r>
                      <a:r>
                        <a:rPr lang="es-MX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-in </a:t>
                      </a:r>
                      <a:r>
                        <a:rPr lang="es-MX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themes</a:t>
                      </a:r>
                      <a:endParaRPr lang="en-US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Manual styling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518571"/>
                  </a:ext>
                </a:extLst>
              </a:tr>
              <a:tr h="552504">
                <a:tc>
                  <a:txBody>
                    <a:bodyPr/>
                    <a:lstStyle/>
                    <a:p>
                      <a:r>
                        <a:rPr lang="es-MX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Statistical</a:t>
                      </a:r>
                      <a:r>
                        <a:rPr lang="es-MX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MX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Plots</a:t>
                      </a:r>
                      <a:endParaRPr lang="en-US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Built</a:t>
                      </a:r>
                      <a:r>
                        <a:rPr lang="es-MX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-in</a:t>
                      </a:r>
                      <a:endParaRPr lang="en-US" b="1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Need to code manually or customize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98430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976F1402-6CC8-B148-9222-D7993253E673}"/>
              </a:ext>
            </a:extLst>
          </p:cNvPr>
          <p:cNvSpPr txBox="1"/>
          <p:nvPr/>
        </p:nvSpPr>
        <p:spPr>
          <a:xfrm>
            <a:off x="2310982" y="3612948"/>
            <a:ext cx="86343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 OF SEABORN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 customizable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 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interactive: </a:t>
            </a:r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Plots are 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for EDA, but </a:t>
            </a:r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ideal for dashboards or real-time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plot types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Doesn’t support things like 3D plots, maps, or advanced animations.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Relies on </a:t>
            </a:r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 backend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You might need to mix in Matplotlib code for advanced layout tweaks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it is built on top of Matplotlib</a:t>
            </a:r>
            <a:r>
              <a:rPr lang="en-US" sz="16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any limitations of Matplotlib </a:t>
            </a:r>
            <a:r>
              <a:rPr lang="en-US" sz="16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(such as verbose syntax for advanced customizations) </a:t>
            </a:r>
            <a:r>
              <a:rPr lang="en-US" sz="1600" i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 apply to Seabor</a:t>
            </a:r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issues with large datasets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Not optimized for performance or scalability. It can be slow and memory-intensive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2A9455-681C-72EF-DD5E-CFAC1667A966}"/>
              </a:ext>
            </a:extLst>
          </p:cNvPr>
          <p:cNvSpPr txBox="1"/>
          <p:nvPr/>
        </p:nvSpPr>
        <p:spPr>
          <a:xfrm>
            <a:off x="791355" y="304398"/>
            <a:ext cx="106092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Should You Use? Seaborn or Matplotlib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087A575-8D50-2190-E2AF-32F5B64DC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09" y="3282846"/>
            <a:ext cx="1520252" cy="152025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F085637-895F-586F-0A3F-1D416E827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503" y="5754655"/>
            <a:ext cx="1248497" cy="104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0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EA0BFD-3387-30FC-B344-27D0F3326CB6}"/>
              </a:ext>
            </a:extLst>
          </p:cNvPr>
          <p:cNvSpPr txBox="1"/>
          <p:nvPr/>
        </p:nvSpPr>
        <p:spPr>
          <a:xfrm>
            <a:off x="8154444" y="420135"/>
            <a:ext cx="3113112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Real-world Use Cases in Data Science</a:t>
            </a:r>
          </a:p>
        </p:txBody>
      </p:sp>
      <p:pic>
        <p:nvPicPr>
          <p:cNvPr id="5" name="Picture 4" descr="A digitally rendered city with numbers">
            <a:extLst>
              <a:ext uri="{FF2B5EF4-FFF2-40B4-BE49-F238E27FC236}">
                <a16:creationId xmlns:a16="http://schemas.microsoft.com/office/drawing/2014/main" id="{E86105A0-F128-34E3-158E-2F333C7AB6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14" r="31590" b="-1"/>
          <a:stretch/>
        </p:blipFill>
        <p:spPr>
          <a:xfrm>
            <a:off x="20" y="10"/>
            <a:ext cx="7552924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521629-5B0B-2A91-7C4B-85C949237E1E}"/>
              </a:ext>
            </a:extLst>
          </p:cNvPr>
          <p:cNvSpPr txBox="1"/>
          <p:nvPr/>
        </p:nvSpPr>
        <p:spPr>
          <a:xfrm>
            <a:off x="8034728" y="1896358"/>
            <a:ext cx="3912431" cy="4044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 (EDA) Before Modeling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Marketing Analytics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Data Analysis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Time-Series Analysis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Seasonality Checks 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&amp; Multicollinearity Checks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[…]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F35239-EB86-4ACB-91DE-4989620C2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92090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F363FA9-D5BD-33BF-4260-5DC03FEF7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3503" y="5754655"/>
            <a:ext cx="1248497" cy="104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83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F43FB280-507D-F10D-2B98-1B5DD765A093}"/>
              </a:ext>
            </a:extLst>
          </p:cNvPr>
          <p:cNvSpPr/>
          <p:nvPr/>
        </p:nvSpPr>
        <p:spPr>
          <a:xfrm>
            <a:off x="8687428" y="26715"/>
            <a:ext cx="3387151" cy="40623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59B9A-B41E-6709-461B-221CF56BE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9926" y="225011"/>
            <a:ext cx="3140439" cy="33353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B13D4E-92A6-DD48-4481-E8343C70D765}"/>
              </a:ext>
            </a:extLst>
          </p:cNvPr>
          <p:cNvSpPr txBox="1"/>
          <p:nvPr/>
        </p:nvSpPr>
        <p:spPr>
          <a:xfrm>
            <a:off x="167390" y="4272677"/>
            <a:ext cx="1125386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Sources</a:t>
            </a:r>
          </a:p>
          <a:p>
            <a:endParaRPr lang="en-US" u="sng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https://seaborn.pydata.org/index.html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https://seaborn.pydata.org/tutorial/introduction.html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PEP-8 Guide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https://www.youtube.com/watch?v=kjkvfsrDuvA&amp;list=PL4GjoPPG4VqOAwSNw2I-PXUcjw1frHmW2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https://neuraldatascience.io/4-viz/seaborn.html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4397AE-2385-ECF2-B661-5838603391D2}"/>
              </a:ext>
            </a:extLst>
          </p:cNvPr>
          <p:cNvCxnSpPr>
            <a:cxnSpLocks/>
          </p:cNvCxnSpPr>
          <p:nvPr/>
        </p:nvCxnSpPr>
        <p:spPr>
          <a:xfrm>
            <a:off x="167390" y="3905418"/>
            <a:ext cx="773492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34FF92-CEC4-51E9-4C27-2231894F48D3}"/>
              </a:ext>
            </a:extLst>
          </p:cNvPr>
          <p:cNvSpPr txBox="1"/>
          <p:nvPr/>
        </p:nvSpPr>
        <p:spPr>
          <a:xfrm>
            <a:off x="-16238" y="648798"/>
            <a:ext cx="8703666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Seaborn is a high-level, user-friendly data visualization library built on Matplotlib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Ideal for EDA, especially with pandas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built-in support for statistical plots like boxplots, KDE, and heatmaps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Delivers polished visuals with just a few lines of code using themes and palettes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Saves time and simplifies plotting, letting data scientists focus on insights, not styling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Widely used in real-world data workflows for feature engineering, correlation analysis, and communicating 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57815-099D-8201-F1D2-38630A2AB415}"/>
              </a:ext>
            </a:extLst>
          </p:cNvPr>
          <p:cNvSpPr txBox="1"/>
          <p:nvPr/>
        </p:nvSpPr>
        <p:spPr>
          <a:xfrm>
            <a:off x="167390" y="175654"/>
            <a:ext cx="60935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Takeaways:</a:t>
            </a:r>
          </a:p>
        </p:txBody>
      </p:sp>
    </p:spTree>
    <p:extLst>
      <p:ext uri="{BB962C8B-B14F-4D97-AF65-F5344CB8AC3E}">
        <p14:creationId xmlns:p14="http://schemas.microsoft.com/office/powerpoint/2010/main" val="41047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DF17FB-ED78-23FA-C149-D829AF997941}"/>
              </a:ext>
            </a:extLst>
          </p:cNvPr>
          <p:cNvSpPr txBox="1"/>
          <p:nvPr/>
        </p:nvSpPr>
        <p:spPr>
          <a:xfrm>
            <a:off x="919119" y="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Seaborn?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D07880-3FBD-BB43-2CF5-90C0CF842369}"/>
              </a:ext>
            </a:extLst>
          </p:cNvPr>
          <p:cNvSpPr txBox="1"/>
          <p:nvPr/>
        </p:nvSpPr>
        <p:spPr>
          <a:xfrm>
            <a:off x="119921" y="4313453"/>
            <a:ext cx="9233941" cy="2439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7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USE IT?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Integrates </a:t>
            </a:r>
            <a:r>
              <a:rPr lang="en-US" sz="175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seamlessly</a:t>
            </a:r>
            <a:r>
              <a:rPr lang="en-US" sz="17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175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lang="en-US" sz="17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Frames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syntax </a:t>
            </a:r>
            <a:r>
              <a:rPr lang="en-US" sz="17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complex visualizations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Excellent</a:t>
            </a:r>
            <a:r>
              <a:rPr lang="en-US" sz="17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Exploratory Data Analysis </a:t>
            </a:r>
            <a:r>
              <a:rPr lang="en-US" sz="175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(EDA) </a:t>
            </a:r>
            <a:r>
              <a:rPr lang="en-US" sz="17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75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storytelling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Visually appealing </a:t>
            </a:r>
            <a:r>
              <a:rPr lang="en-US" sz="17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default styles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Built-in Datasets </a:t>
            </a:r>
            <a:r>
              <a:rPr lang="en-US" sz="17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useful for practice and demos; </a:t>
            </a:r>
            <a:r>
              <a:rPr lang="en-US" sz="1750" dirty="0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easily loaded </a:t>
            </a:r>
            <a:r>
              <a:rPr lang="en-US" sz="17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(e.g., tips, flights)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plots </a:t>
            </a:r>
            <a:r>
              <a:rPr lang="en-US" sz="17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boxplots, histograms, heatmaps, and regression lines</a:t>
            </a:r>
          </a:p>
        </p:txBody>
      </p:sp>
      <p:graphicFrame>
        <p:nvGraphicFramePr>
          <p:cNvPr id="12" name="TextBox 6">
            <a:extLst>
              <a:ext uri="{FF2B5EF4-FFF2-40B4-BE49-F238E27FC236}">
                <a16:creationId xmlns:a16="http://schemas.microsoft.com/office/drawing/2014/main" id="{D8C588DF-7977-8DE4-62B9-08698F93E9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5153765"/>
              </p:ext>
            </p:extLst>
          </p:nvPr>
        </p:nvGraphicFramePr>
        <p:xfrm>
          <a:off x="771715" y="1103345"/>
          <a:ext cx="10353761" cy="3147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28C7A9-D5AC-9755-5F00-442A2C946443}"/>
              </a:ext>
            </a:extLst>
          </p:cNvPr>
          <p:cNvCxnSpPr>
            <a:cxnSpLocks/>
          </p:cNvCxnSpPr>
          <p:nvPr/>
        </p:nvCxnSpPr>
        <p:spPr>
          <a:xfrm>
            <a:off x="119921" y="4223512"/>
            <a:ext cx="1165735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EBF95932-5864-483F-4CD7-770AC9DCF8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3503" y="5754655"/>
            <a:ext cx="1248497" cy="104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16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5A87C1A-1330-DA5E-4CF1-B2D9EC4AFD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6192998"/>
              </p:ext>
            </p:extLst>
          </p:nvPr>
        </p:nvGraphicFramePr>
        <p:xfrm>
          <a:off x="0" y="1124401"/>
          <a:ext cx="12192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CD0A55E-1BD6-7A9C-061C-5E18D05A5473}"/>
              </a:ext>
            </a:extLst>
          </p:cNvPr>
          <p:cNvSpPr txBox="1"/>
          <p:nvPr/>
        </p:nvSpPr>
        <p:spPr>
          <a:xfrm>
            <a:off x="1173952" y="-3689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CATEGORIES OF SEABORN PLOTS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4D9DC-12A9-4C0B-4581-1121864205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3503" y="5754655"/>
            <a:ext cx="1248497" cy="104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11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F99D510-C769-4A3F-B1BF-0A2F382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4" y="733425"/>
            <a:ext cx="10693662" cy="5391150"/>
          </a:xfrm>
          <a:prstGeom prst="rect">
            <a:avLst/>
          </a:prstGeom>
          <a:solidFill>
            <a:srgbClr val="FFFFFF"/>
          </a:solidFill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1CD1F6-C18A-171E-FDC1-B39CDEBAD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314" y="1114867"/>
            <a:ext cx="9847372" cy="46282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2DD38F0-3136-4D36-9445-AAF26688F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496" y="799817"/>
            <a:ext cx="10575170" cy="5258367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0921F1-D69E-B72A-2098-192C1583F4FA}"/>
              </a:ext>
            </a:extLst>
          </p:cNvPr>
          <p:cNvSpPr txBox="1"/>
          <p:nvPr/>
        </p:nvSpPr>
        <p:spPr>
          <a:xfrm>
            <a:off x="919119" y="-277845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40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40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 YOU CAN CREATE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B4DD6A-5C0D-B522-0CB2-903670620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3503" y="5754655"/>
            <a:ext cx="1248497" cy="104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5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382CCB-953D-3026-5B2D-3FB79F36A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03" y="1471728"/>
            <a:ext cx="11100394" cy="39145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44E499-BFB6-D0E7-732D-19D830DB2991}"/>
              </a:ext>
            </a:extLst>
          </p:cNvPr>
          <p:cNvSpPr txBox="1"/>
          <p:nvPr/>
        </p:nvSpPr>
        <p:spPr>
          <a:xfrm>
            <a:off x="919119" y="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MX" sz="4000" b="1" cap="all" dirty="0" err="1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</a:t>
            </a:r>
            <a:r>
              <a:rPr lang="es-MX" sz="40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4000" b="1" cap="all" dirty="0" err="1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</a:t>
            </a:r>
            <a:r>
              <a:rPr lang="es-MX" sz="4000" b="1" cap="all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en-US" sz="4000" b="1" cap="all" dirty="0">
              <a:effectLst>
                <a:outerShdw blurRad="50800" dist="63500" dir="2700000" algn="tl" rotWithShape="0">
                  <a:srgbClr val="000000">
                    <a:alpha val="48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C17FD1-A530-AEBB-F25D-BA2272C8B899}"/>
              </a:ext>
            </a:extLst>
          </p:cNvPr>
          <p:cNvSpPr txBox="1"/>
          <p:nvPr/>
        </p:nvSpPr>
        <p:spPr>
          <a:xfrm>
            <a:off x="342096" y="1031002"/>
            <a:ext cx="8696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s-MX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Installation</a:t>
            </a:r>
            <a:r>
              <a:rPr lang="es-MX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4D9FEA-4648-06F2-2F22-599B0B63815A}"/>
              </a:ext>
            </a:extLst>
          </p:cNvPr>
          <p:cNvSpPr txBox="1"/>
          <p:nvPr/>
        </p:nvSpPr>
        <p:spPr>
          <a:xfrm>
            <a:off x="226011" y="5427237"/>
            <a:ext cx="117399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*Make sure you have Python installed. The library is also included as part of the Anaconda distribution, and it can be installed with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600" i="1" dirty="0" err="1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conda</a:t>
            </a:r>
            <a:r>
              <a:rPr lang="en-US" sz="1600" i="1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install seaborn</a:t>
            </a:r>
          </a:p>
          <a:p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interactive work, it’s recommended to use a </a:t>
            </a:r>
            <a:r>
              <a:rPr lang="en-US" sz="1600" i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</a:t>
            </a:r>
            <a:r>
              <a:rPr lang="en-US" sz="1600" i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600" i="1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IPython</a:t>
            </a:r>
            <a:r>
              <a:rPr lang="en-US" sz="1600" i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interface </a:t>
            </a:r>
            <a:r>
              <a:rPr lang="en-US" sz="16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matplotlib mode</a:t>
            </a:r>
            <a:endParaRPr lang="en-US" sz="1600" i="1" dirty="0">
              <a:solidFill>
                <a:srgbClr val="92D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D72146-9CE9-E236-BF30-9F9FE9483E4C}"/>
              </a:ext>
            </a:extLst>
          </p:cNvPr>
          <p:cNvSpPr/>
          <p:nvPr/>
        </p:nvSpPr>
        <p:spPr>
          <a:xfrm>
            <a:off x="545803" y="2341036"/>
            <a:ext cx="779489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FBC66A-85A3-9640-C7A2-E3BCE3F68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503" y="5808687"/>
            <a:ext cx="1248497" cy="104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00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49F3DE-7815-3896-38A4-7E12C075E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02" y="690441"/>
            <a:ext cx="4174226" cy="1679474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C3630D34-E5EC-9242-77CC-ABCF695D004B}"/>
              </a:ext>
            </a:extLst>
          </p:cNvPr>
          <p:cNvCxnSpPr>
            <a:cxnSpLocks/>
          </p:cNvCxnSpPr>
          <p:nvPr/>
        </p:nvCxnSpPr>
        <p:spPr>
          <a:xfrm>
            <a:off x="3932420" y="327535"/>
            <a:ext cx="2651609" cy="4419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DA4745-7F61-1630-730A-F5C831DA72AE}"/>
              </a:ext>
            </a:extLst>
          </p:cNvPr>
          <p:cNvSpPr txBox="1"/>
          <p:nvPr/>
        </p:nvSpPr>
        <p:spPr>
          <a:xfrm>
            <a:off x="6933776" y="358808"/>
            <a:ext cx="46686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Load a sample dataset (e.g., tips dataset)</a:t>
            </a:r>
          </a:p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 Seaborn comes with built-in datasets!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21E0B-9ADC-5B5E-FFBE-BBBA5D951383}"/>
              </a:ext>
            </a:extLst>
          </p:cNvPr>
          <p:cNvSpPr txBox="1"/>
          <p:nvPr/>
        </p:nvSpPr>
        <p:spPr>
          <a:xfrm>
            <a:off x="149902" y="158753"/>
            <a:ext cx="5711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s-MX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lang="es-MX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es-MX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FA519C-42E8-5F98-C5C2-A3F74A8B2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269" y="1620692"/>
            <a:ext cx="4483626" cy="282259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464488-9E89-906D-0F03-AE033917ABBE}"/>
              </a:ext>
            </a:extLst>
          </p:cNvPr>
          <p:cNvSpPr txBox="1"/>
          <p:nvPr/>
        </p:nvSpPr>
        <p:spPr>
          <a:xfrm>
            <a:off x="139909" y="2882341"/>
            <a:ext cx="6709723" cy="369331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 INFORMATION </a:t>
            </a:r>
          </a:p>
          <a:p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Supported Python versions: Python 3.8+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Mandatory dependencies: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Optional dependencies:</a:t>
            </a:r>
          </a:p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statsmodels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(for advanced regression plots)</a:t>
            </a:r>
          </a:p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scipy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(for clustering matrices + some advanced options)</a:t>
            </a:r>
          </a:p>
          <a:p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fastcluster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(for faster clustering of large matrices)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0F657E-43A7-825B-2563-DB6C74E1D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02" y="4126635"/>
            <a:ext cx="1832512" cy="916256"/>
          </a:xfrm>
          <a:prstGeom prst="rect">
            <a:avLst/>
          </a:prstGeom>
        </p:spPr>
      </p:pic>
      <p:pic>
        <p:nvPicPr>
          <p:cNvPr id="9227" name="Picture 11" descr="Python Logo Clipart Easy - Transparent Pandas Python Logo, HD Png ...">
            <a:extLst>
              <a:ext uri="{FF2B5EF4-FFF2-40B4-BE49-F238E27FC236}">
                <a16:creationId xmlns:a16="http://schemas.microsoft.com/office/drawing/2014/main" id="{A637E5B4-4886-0F84-050A-D1A7D30DE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06" b="89580" l="4070" r="93023">
                        <a14:foregroundMark x1="4302" y1="71664" x2="4302" y2="71664"/>
                        <a14:foregroundMark x1="13605" y1="76234" x2="13605" y2="76234"/>
                        <a14:foregroundMark x1="21512" y1="74771" x2="21512" y2="74771"/>
                        <a14:foregroundMark x1="30814" y1="72578" x2="30814" y2="72578"/>
                        <a14:foregroundMark x1="42791" y1="71298" x2="42791" y2="71298"/>
                        <a14:foregroundMark x1="50930" y1="70750" x2="50930" y2="70750"/>
                        <a14:foregroundMark x1="83953" y1="19927" x2="83953" y2="19927"/>
                        <a14:foregroundMark x1="83605" y1="31993" x2="83605" y2="31993"/>
                        <a14:foregroundMark x1="84302" y1="39488" x2="84302" y2="39488"/>
                        <a14:foregroundMark x1="86860" y1="27422" x2="86860" y2="27422"/>
                        <a14:foregroundMark x1="92326" y1="26508" x2="92326" y2="26508"/>
                        <a14:foregroundMark x1="93023" y1="25960" x2="93023" y2="25960"/>
                        <a14:foregroundMark x1="86279" y1="75137" x2="86279" y2="75137"/>
                        <a14:backgroundMark x1="41279" y1="78062" x2="41279" y2="78062"/>
                        <a14:backgroundMark x1="15698" y1="78062" x2="15698" y2="780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810" y="3987302"/>
            <a:ext cx="1659610" cy="105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9" name="Picture 13" descr="Data Visualization with Python — Matplotlib Architecture">
            <a:extLst>
              <a:ext uri="{FF2B5EF4-FFF2-40B4-BE49-F238E27FC236}">
                <a16:creationId xmlns:a16="http://schemas.microsoft.com/office/drawing/2014/main" id="{EF56B66E-777D-89E8-19A1-71A879130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059" y="4371687"/>
            <a:ext cx="3001820" cy="54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EE54AE1-7EC0-16BB-F229-E0F5020A91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43503" y="5754655"/>
            <a:ext cx="1248497" cy="104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8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824C404-FDA8-4DDB-9D85-52D60D775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576BAB-9A66-46C6-8A15-DD1B73CDA1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861CB4-9250-08EB-821B-57A820B90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50" y="497632"/>
            <a:ext cx="4854855" cy="339839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D85AE-D994-4B11-BE24-C38EB7B9E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bg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1D61AF10-6DED-77A8-CEAC-23B20FDD1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1482750"/>
            <a:ext cx="5437499" cy="1428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69D317-293E-BED8-F7D6-8DC38FDAD471}"/>
              </a:ext>
            </a:extLst>
          </p:cNvPr>
          <p:cNvSpPr txBox="1"/>
          <p:nvPr/>
        </p:nvSpPr>
        <p:spPr>
          <a:xfrm>
            <a:off x="6392359" y="3065371"/>
            <a:ext cx="5010691" cy="9499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12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</a:t>
            </a:r>
            <a:r>
              <a:rPr lang="en-US" sz="1400" b="1" i="1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total_bill</a:t>
            </a:r>
            <a:r>
              <a:rPr lang="en-US" sz="1400" b="1" i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 how the data is spread out + Kernel Density Estimate (KDE) curve (blue line) to better understand the shape of the distribution.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B53A2-AB49-F099-F6CC-984F7AC87508}"/>
              </a:ext>
            </a:extLst>
          </p:cNvPr>
          <p:cNvSpPr txBox="1"/>
          <p:nvPr/>
        </p:nvSpPr>
        <p:spPr>
          <a:xfrm>
            <a:off x="6181134" y="-106761"/>
            <a:ext cx="5021337" cy="1530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basic plot: histogram with </a:t>
            </a:r>
            <a:r>
              <a:rPr lang="en-US" sz="3200" b="1" cap="all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kde</a:t>
            </a:r>
            <a:endParaRPr lang="en-US" sz="3200" b="1" cap="all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CBBE0-5D01-FF80-E959-7A65F67387D9}"/>
              </a:ext>
            </a:extLst>
          </p:cNvPr>
          <p:cNvSpPr txBox="1"/>
          <p:nvPr/>
        </p:nvSpPr>
        <p:spPr>
          <a:xfrm>
            <a:off x="165419" y="4819420"/>
            <a:ext cx="112376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majority of total bills fall between $10 and $20, with a peak around $15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distribution is right-skewed, meaning: Most bills are on the lower 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few higher bills (above $30) occur less frequently but stretch the tail to the right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skewness suggests that while small-to-mid-size bills are common, large total bills are rare but present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583492-29FD-52F5-7398-6C5B94DBA1D0}"/>
              </a:ext>
            </a:extLst>
          </p:cNvPr>
          <p:cNvSpPr txBox="1"/>
          <p:nvPr/>
        </p:nvSpPr>
        <p:spPr>
          <a:xfrm>
            <a:off x="289805" y="4285224"/>
            <a:ext cx="2578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INTEPRETATION</a:t>
            </a:r>
            <a:endParaRPr lang="en-US" sz="24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CDD7975-D4C4-E5DB-C94C-7B8FD26FAA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43503" y="5754655"/>
            <a:ext cx="1248497" cy="104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2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250AD41-A0EA-4974-AF3F-9CB956969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9F20D7-4DA5-403A-A81A-2808DFB07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7" cy="42126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15C317-915E-DF2E-857C-5A9ED7820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45" y="224853"/>
            <a:ext cx="5289889" cy="371614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C19C68-7D81-44DA-A360-9D3D37ED1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154913"/>
            <a:ext cx="0" cy="208383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D478624-6768-9C96-1934-60979B4B4B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579" y="1329393"/>
            <a:ext cx="5437503" cy="15070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2358E0-E115-B17E-263B-74C91183DEAC}"/>
              </a:ext>
            </a:extLst>
          </p:cNvPr>
          <p:cNvSpPr txBox="1"/>
          <p:nvPr/>
        </p:nvSpPr>
        <p:spPr>
          <a:xfrm>
            <a:off x="6118806" y="46300"/>
            <a:ext cx="6050386" cy="11686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CATEGORICAL plot: BOX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F0AE8-797C-51B7-FB90-530ADD405E8C}"/>
              </a:ext>
            </a:extLst>
          </p:cNvPr>
          <p:cNvSpPr txBox="1"/>
          <p:nvPr/>
        </p:nvSpPr>
        <p:spPr>
          <a:xfrm>
            <a:off x="0" y="4687424"/>
            <a:ext cx="123172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Median total bills (center lines of the boxes) are fairly consistent across days, with Saturday and Sunday showing slightly higher medians for both genders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Overall, males exhibit greater spending variability, while females show more consistent billing patterns across all days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bill amounts tend to be higher on weekends, Saturday has the highest spread and several large bills, suggesting it's a peak day for larger dining expenses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Saturday showing the widest range and most outliers—especially among male customers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75C7B-8901-2CB8-B37F-3556D46F4FA7}"/>
              </a:ext>
            </a:extLst>
          </p:cNvPr>
          <p:cNvSpPr txBox="1"/>
          <p:nvPr/>
        </p:nvSpPr>
        <p:spPr>
          <a:xfrm>
            <a:off x="289463" y="4293568"/>
            <a:ext cx="2578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INTEPRETATION</a:t>
            </a:r>
            <a:endParaRPr lang="en-US" sz="24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3722BB-BECA-A212-FCD3-D75591D2E340}"/>
              </a:ext>
            </a:extLst>
          </p:cNvPr>
          <p:cNvSpPr txBox="1"/>
          <p:nvPr/>
        </p:nvSpPr>
        <p:spPr>
          <a:xfrm>
            <a:off x="6392359" y="3065371"/>
            <a:ext cx="5150063" cy="5022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92500"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for comparing distributions across categorical groups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2AF2F0-7BD2-845E-384A-D188670F4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7470" y="5871840"/>
            <a:ext cx="1249788" cy="10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6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643606-6F2A-2728-32C4-52D9D2592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50702" cy="37905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2FE011-A6A8-9CA7-0A88-B0CD18941948}"/>
              </a:ext>
            </a:extLst>
          </p:cNvPr>
          <p:cNvSpPr/>
          <p:nvPr/>
        </p:nvSpPr>
        <p:spPr>
          <a:xfrm>
            <a:off x="6550701" y="-2"/>
            <a:ext cx="5641298" cy="379053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BD3A5B-6809-9152-5759-6528814C7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147" y="1360155"/>
            <a:ext cx="5208407" cy="11686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DC4BDC-3AAA-374A-AFCE-F6ED6E0CD111}"/>
              </a:ext>
            </a:extLst>
          </p:cNvPr>
          <p:cNvSpPr txBox="1"/>
          <p:nvPr/>
        </p:nvSpPr>
        <p:spPr>
          <a:xfrm>
            <a:off x="6550700" y="91527"/>
            <a:ext cx="5424854" cy="11686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RELATIONAL plot: SCATTERPLOT WITH REGRESSION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3F549-F422-51B2-5BBF-54AEB87080AE}"/>
              </a:ext>
            </a:extLst>
          </p:cNvPr>
          <p:cNvSpPr txBox="1"/>
          <p:nvPr/>
        </p:nvSpPr>
        <p:spPr>
          <a:xfrm>
            <a:off x="6767147" y="2635499"/>
            <a:ext cx="5010691" cy="9499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120000"/>
              </a:lnSpc>
              <a:spcAft>
                <a:spcPts val="600"/>
              </a:spcAft>
            </a:pPr>
            <a:r>
              <a:rPr lang="es-MX" sz="1400" b="1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MX" sz="1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1400" b="1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visualize</a:t>
            </a:r>
            <a:r>
              <a:rPr lang="es-MX" sz="1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1400" b="1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s-MX" sz="1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1400" b="1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es-MX" sz="1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1400" b="1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es-MX" sz="1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1400" b="1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es-MX" sz="1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1400" b="1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</a:t>
            </a:r>
            <a:r>
              <a:rPr lang="es-MX" sz="1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variables. </a:t>
            </a:r>
            <a:r>
              <a:rPr lang="es-MX" sz="1400" b="1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es-MX" sz="1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</a:t>
            </a:r>
            <a:r>
              <a:rPr lang="es-MX" sz="1400" b="1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s-MX" sz="1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s-MX" sz="1400" b="1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es-MX" sz="1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line </a:t>
            </a:r>
            <a:r>
              <a:rPr lang="es-MX" sz="1400" b="1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MX" sz="1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1400" b="1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es-MX" sz="1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general </a:t>
            </a:r>
            <a:r>
              <a:rPr lang="es-MX" sz="1400" b="1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trends</a:t>
            </a:r>
            <a:r>
              <a:rPr lang="es-MX" sz="1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1400" b="1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es-MX" sz="14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sz="1400" b="1" i="1" dirty="0" err="1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sns.lmplot</a:t>
            </a:r>
            <a:r>
              <a:rPr lang="es-MX" sz="1400" b="1" i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US" sz="1400" b="1" i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30594-15E0-B3F3-BAF3-F2C2257349B6}"/>
              </a:ext>
            </a:extLst>
          </p:cNvPr>
          <p:cNvSpPr txBox="1"/>
          <p:nvPr/>
        </p:nvSpPr>
        <p:spPr>
          <a:xfrm>
            <a:off x="559286" y="3933803"/>
            <a:ext cx="2578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INTEPRETATION</a:t>
            </a:r>
            <a:endParaRPr lang="en-US" sz="24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931BAF-3E09-7F17-4FBC-86227C850825}"/>
              </a:ext>
            </a:extLst>
          </p:cNvPr>
          <p:cNvSpPr txBox="1"/>
          <p:nvPr/>
        </p:nvSpPr>
        <p:spPr>
          <a:xfrm>
            <a:off x="261872" y="4538740"/>
            <a:ext cx="93618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confidence band (shaded area) overlaps quite a bit, meaning the difference between genders might not be statistically significant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Tips increase with total bill amount for both genders (positive trend), but males tend to tip slightly more for higher bills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F6AD39-4227-E2C0-CDEE-4835BA7AD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3503" y="5754655"/>
            <a:ext cx="1248497" cy="104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123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14132</TotalTime>
  <Words>1155</Words>
  <Application>Microsoft Office PowerPoint</Application>
  <PresentationFormat>Widescreen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Bookman Old Style</vt:lpstr>
      <vt:lpstr>Calibri</vt:lpstr>
      <vt:lpstr>Rockwell</vt:lpstr>
      <vt:lpstr>Wingdings</vt:lpstr>
      <vt:lpstr>Damask</vt:lpstr>
      <vt:lpstr>Why Would a Data Scientist Use Seaborn?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Karen Alderete Romo</dc:creator>
  <cp:lastModifiedBy>Karen Alderete Romo</cp:lastModifiedBy>
  <cp:revision>53</cp:revision>
  <dcterms:created xsi:type="dcterms:W3CDTF">2025-03-23T04:10:37Z</dcterms:created>
  <dcterms:modified xsi:type="dcterms:W3CDTF">2025-04-01T23:43:28Z</dcterms:modified>
</cp:coreProperties>
</file>