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58" r:id="rId5"/>
    <p:sldId id="265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2699"/>
  </p:normalViewPr>
  <p:slideViewPr>
    <p:cSldViewPr snapToGrid="0" snapToObjects="1">
      <p:cViewPr>
        <p:scale>
          <a:sx n="65" d="100"/>
          <a:sy n="65" d="100"/>
        </p:scale>
        <p:origin x="13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0B449-D9C7-9542-AF70-23FDF0C8501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837F5-CD7F-F743-B430-3F74020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Since I have more variables than</a:t>
            </a:r>
            <a:r>
              <a:rPr lang="en-US" baseline="0" dirty="0" smtClean="0"/>
              <a:t> I need to build my model, I created a new columns to keep variable.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dummy variables for categorical columns – size, device, site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Rate is skewed to the right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against rate looks to be normally distributed, with slight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to the right.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Mean time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10.78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rate is 33%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we’re looking just at time against rate, it looks like we cap out around</a:t>
            </a:r>
            <a:r>
              <a:rPr lang="en-US" baseline="0" dirty="0" smtClean="0"/>
              <a:t> just before 11 seconds which is in line with what our product team was predicting. After that, </a:t>
            </a:r>
            <a:r>
              <a:rPr lang="en-US" baseline="0" dirty="0" err="1" smtClean="0"/>
              <a:t>viewability</a:t>
            </a:r>
            <a:r>
              <a:rPr lang="en-US" baseline="0" dirty="0" smtClean="0"/>
              <a:t> dips with a few outliers.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correlated w/ 300x265 &amp; Time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5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Being so high </a:t>
            </a:r>
            <a:r>
              <a:rPr lang="en-US" dirty="0" err="1" smtClean="0"/>
              <a:t>andall</a:t>
            </a:r>
            <a:r>
              <a:rPr lang="en-US" dirty="0" smtClean="0"/>
              <a:t> and shows that I need to further</a:t>
            </a:r>
            <a:r>
              <a:rPr lang="en-US" baseline="0" dirty="0" smtClean="0"/>
              <a:t> train my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</a:t>
            </a:r>
            <a:r>
              <a:rPr lang="en-US" baseline="0" dirty="0" smtClean="0"/>
              <a:t> is a good sign! Time seems to be the most important feature compared to all other X 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So it looks like although both x &amp; y variables are centered around 0, I’m still seeing a lot of variability. Random Forest also seems to be learning some of </a:t>
            </a:r>
            <a:r>
              <a:rPr lang="en-US" baseline="0" smtClean="0"/>
              <a:t>the noise which is demonstrated by the spikes toward the ends of the graph.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Not too many features which is why my scores were not the most ideal.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training and tiring a few different modes, we arrived at an MSE of 0.67 which is better than the .87 I was seeing when I ran the OLS/Ridge/Lasso regression.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Ad Time Prediction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Prediction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278" y="2146852"/>
            <a:ext cx="104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After training our data, I was able to get my MSE down to 0.68 vs. 0.87.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3" y="1188720"/>
            <a:ext cx="9144000" cy="4571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Project Problem</a:t>
            </a:r>
            <a:endParaRPr lang="en-US" sz="2800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233" y="1925002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Vox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Media launched a beta version of a new ad product for 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clients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K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ey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performance indicator is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sz="18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This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new ad displays on screen and in-view for X seconds. I want to predict the optimum in-view time in seconds that will yield the highest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rate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Is there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is a strong correlation between in-view time and </a:t>
            </a:r>
            <a:r>
              <a:rPr lang="en-US" sz="1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If not, which variable affects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most? </a:t>
            </a:r>
            <a:endParaRPr lang="en-US" sz="18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Currently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, our product team has been toying with two numbers: 10 seconds and 12.5 seconds, and performing simple A/B testing. This project will help determine the optimum time for this new product.</a:t>
            </a:r>
          </a:p>
          <a:p>
            <a:pPr algn="l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63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VARIABLES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6702"/>
            <a:ext cx="90580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Distribution of Continuous Variables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8" y="2302144"/>
            <a:ext cx="7175500" cy="307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2" y="2368816"/>
            <a:ext cx="3950450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Distribution of Continuous Variables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20" y="2186718"/>
            <a:ext cx="4293219" cy="28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58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Project Concerns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7558"/>
            <a:ext cx="9144000" cy="314024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Is there even a strong correlation between in-view time and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rate?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If not, which variable has the strongest correlation?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Does ad size matter (new beta ad is a 320x50).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Modeling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6716"/>
            <a:ext cx="9144000" cy="346108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Used OLS, Ridge, and Lasso to train my model. Ride provided the lowest MSE of 0.879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Since I was so unable w/ my scoring, I performed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GridSearchCV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to further train my model and find optimal parameters.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As a way to further customize parameters settings, I ran a Random Forest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Regressor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Feature Importance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7" y="1912978"/>
            <a:ext cx="5327374" cy="3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Plotting Model Prediction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" y="1790514"/>
            <a:ext cx="4561240" cy="3443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34" y="1881938"/>
            <a:ext cx="4998453" cy="3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500</Words>
  <Application>Microsoft Macintosh PowerPoint</Application>
  <PresentationFormat>Widescreen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American Typewriter</vt:lpstr>
      <vt:lpstr>Calibri</vt:lpstr>
      <vt:lpstr>Calibri Light</vt:lpstr>
      <vt:lpstr>Arial</vt:lpstr>
      <vt:lpstr>Office Theme</vt:lpstr>
      <vt:lpstr>Ad Time Prediction</vt:lpstr>
      <vt:lpstr>Project Problem</vt:lpstr>
      <vt:lpstr>VARIABLES</vt:lpstr>
      <vt:lpstr>Distribution of Continuous Variables</vt:lpstr>
      <vt:lpstr>Distribution of Continuous Variables</vt:lpstr>
      <vt:lpstr>Project Concerns</vt:lpstr>
      <vt:lpstr>Modeling</vt:lpstr>
      <vt:lpstr>Feature Importance</vt:lpstr>
      <vt:lpstr>Plotting Model Prediction</vt:lpstr>
      <vt:lpstr>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2017-03-29T18:19:47Z</dcterms:created>
  <dcterms:modified xsi:type="dcterms:W3CDTF">2017-03-29T22:54:00Z</dcterms:modified>
</cp:coreProperties>
</file>