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2699"/>
  </p:normalViewPr>
  <p:slideViewPr>
    <p:cSldViewPr snapToGrid="0" snapToObjects="1">
      <p:cViewPr>
        <p:scale>
          <a:sx n="65" d="100"/>
          <a:sy n="65" d="100"/>
        </p:scale>
        <p:origin x="13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0B449-D9C7-9542-AF70-23FDF0C8501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837F5-CD7F-F743-B430-3F74020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6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Since I have more variables than</a:t>
            </a:r>
            <a:r>
              <a:rPr lang="en-US" baseline="0" dirty="0" smtClean="0"/>
              <a:t> I need to build my model, I created a new columns to keep variable.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Create dummy variables for categorical columns – size, device, site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837F5-CD7F-F743-B430-3F740205C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82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Rate is skewed to the right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Time against rate looks to be normally distributed, with slight </a:t>
            </a:r>
            <a:r>
              <a:rPr lang="en-US" baseline="0" dirty="0" err="1" smtClean="0"/>
              <a:t>skewness</a:t>
            </a:r>
            <a:r>
              <a:rPr lang="en-US" baseline="0" dirty="0" smtClean="0"/>
              <a:t> to the right.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837F5-CD7F-F743-B430-3F740205C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35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Being so high </a:t>
            </a:r>
            <a:r>
              <a:rPr lang="en-US" dirty="0" err="1" smtClean="0"/>
              <a:t>andall</a:t>
            </a:r>
            <a:r>
              <a:rPr lang="en-US" dirty="0" smtClean="0"/>
              <a:t> and shows that I need to further</a:t>
            </a:r>
            <a:r>
              <a:rPr lang="en-US" baseline="0" dirty="0" smtClean="0"/>
              <a:t> train my model.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837F5-CD7F-F743-B430-3F740205C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36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This</a:t>
            </a:r>
            <a:r>
              <a:rPr lang="en-US" baseline="0" dirty="0" smtClean="0"/>
              <a:t> is a good sign! Time seems to be the most important feature compared to all other X values.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837F5-CD7F-F743-B430-3F740205C9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17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Not too many features which is why my scores were not the most ideal.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After training and tiring a few different modes, we arrived at an MSE of 0.67 which is better than the .87 I was seeing when I ran </a:t>
            </a:r>
            <a:r>
              <a:rPr lang="en-US" baseline="0" smtClean="0"/>
              <a:t>the OLS/Ridge/Lasso regression.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837F5-CD7F-F743-B430-3F740205C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B932-06EA-3645-B37F-BB3B777B473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B17-12A8-6F43-A201-85FEDCC2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6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B932-06EA-3645-B37F-BB3B777B473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B17-12A8-6F43-A201-85FEDCC2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4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B932-06EA-3645-B37F-BB3B777B473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B17-12A8-6F43-A201-85FEDCC2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4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B932-06EA-3645-B37F-BB3B777B473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B17-12A8-6F43-A201-85FEDCC2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5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B932-06EA-3645-B37F-BB3B777B473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B17-12A8-6F43-A201-85FEDCC2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0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B932-06EA-3645-B37F-BB3B777B473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B17-12A8-6F43-A201-85FEDCC2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B932-06EA-3645-B37F-BB3B777B473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B17-12A8-6F43-A201-85FEDCC2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B932-06EA-3645-B37F-BB3B777B473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B17-12A8-6F43-A201-85FEDCC2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B932-06EA-3645-B37F-BB3B777B473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B17-12A8-6F43-A201-85FEDCC2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5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B932-06EA-3645-B37F-BB3B777B473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B17-12A8-6F43-A201-85FEDCC2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B932-06EA-3645-B37F-BB3B777B473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B17-12A8-6F43-A201-85FEDCC2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0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2B932-06EA-3645-B37F-BB3B777B473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E3B17-12A8-6F43-A201-85FEDCC20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2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Ad Time Prediction</a:t>
            </a:r>
            <a:endParaRPr lang="en-US" dirty="0">
              <a:solidFill>
                <a:srgbClr val="C0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5468302"/>
            <a:ext cx="2966297" cy="1271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94" y="5944235"/>
            <a:ext cx="2188529" cy="593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30" y="5387816"/>
            <a:ext cx="1432242" cy="1432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70" y="5525769"/>
            <a:ext cx="1553210" cy="1164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767" y="5638005"/>
            <a:ext cx="2662466" cy="93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493" y="1188720"/>
            <a:ext cx="9144000" cy="45719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Project Problem</a:t>
            </a:r>
            <a:endParaRPr lang="en-US" sz="2800" dirty="0">
              <a:solidFill>
                <a:srgbClr val="C0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2233" y="1925002"/>
            <a:ext cx="9144000" cy="1655762"/>
          </a:xfrm>
        </p:spPr>
        <p:txBody>
          <a:bodyPr>
            <a:no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sz="1800" dirty="0" err="1">
                <a:latin typeface="American Typewriter" charset="0"/>
                <a:ea typeface="American Typewriter" charset="0"/>
                <a:cs typeface="American Typewriter" charset="0"/>
              </a:rPr>
              <a:t>Vox</a:t>
            </a:r>
            <a:r>
              <a:rPr lang="en-US" sz="1800" dirty="0">
                <a:latin typeface="American Typewriter" charset="0"/>
                <a:ea typeface="American Typewriter" charset="0"/>
                <a:cs typeface="American Typewriter" charset="0"/>
              </a:rPr>
              <a:t> Media launched a beta version of a new ad product for </a:t>
            </a:r>
            <a:r>
              <a:rPr lang="en-US" sz="1800" dirty="0" smtClean="0">
                <a:latin typeface="American Typewriter" charset="0"/>
                <a:ea typeface="American Typewriter" charset="0"/>
                <a:cs typeface="American Typewriter" charset="0"/>
              </a:rPr>
              <a:t>clients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>
                <a:latin typeface="American Typewriter" charset="0"/>
                <a:ea typeface="American Typewriter" charset="0"/>
                <a:cs typeface="American Typewriter" charset="0"/>
              </a:rPr>
              <a:t>K</a:t>
            </a:r>
            <a:r>
              <a:rPr lang="en-US" sz="1800" dirty="0" smtClean="0">
                <a:latin typeface="American Typewriter" charset="0"/>
                <a:ea typeface="American Typewriter" charset="0"/>
                <a:cs typeface="American Typewriter" charset="0"/>
              </a:rPr>
              <a:t>ey </a:t>
            </a:r>
            <a:r>
              <a:rPr lang="en-US" sz="1800" dirty="0">
                <a:latin typeface="American Typewriter" charset="0"/>
                <a:ea typeface="American Typewriter" charset="0"/>
                <a:cs typeface="American Typewriter" charset="0"/>
              </a:rPr>
              <a:t>performance indicator is </a:t>
            </a:r>
            <a:r>
              <a:rPr lang="en-US" sz="1800" dirty="0" err="1">
                <a:latin typeface="American Typewriter" charset="0"/>
                <a:ea typeface="American Typewriter" charset="0"/>
                <a:cs typeface="American Typewriter" charset="0"/>
              </a:rPr>
              <a:t>viewability</a:t>
            </a:r>
            <a:r>
              <a:rPr lang="en-US" sz="1800" dirty="0">
                <a:latin typeface="American Typewriter" charset="0"/>
                <a:ea typeface="American Typewriter" charset="0"/>
                <a:cs typeface="American Typewriter" charset="0"/>
              </a:rPr>
              <a:t>. </a:t>
            </a:r>
            <a:endParaRPr lang="en-US" sz="1800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 smtClean="0">
                <a:latin typeface="American Typewriter" charset="0"/>
                <a:ea typeface="American Typewriter" charset="0"/>
                <a:cs typeface="American Typewriter" charset="0"/>
              </a:rPr>
              <a:t>This </a:t>
            </a:r>
            <a:r>
              <a:rPr lang="en-US" sz="1800" dirty="0">
                <a:latin typeface="American Typewriter" charset="0"/>
                <a:ea typeface="American Typewriter" charset="0"/>
                <a:cs typeface="American Typewriter" charset="0"/>
              </a:rPr>
              <a:t>new ad displays on screen and in-view for X seconds. I want to predict the optimum in-view time in seconds that will yield the highest </a:t>
            </a:r>
            <a:r>
              <a:rPr lang="en-US" sz="1800" dirty="0" err="1">
                <a:latin typeface="American Typewriter" charset="0"/>
                <a:ea typeface="American Typewriter" charset="0"/>
                <a:cs typeface="American Typewriter" charset="0"/>
              </a:rPr>
              <a:t>viewability</a:t>
            </a:r>
            <a:r>
              <a:rPr lang="en-US" sz="1800" dirty="0">
                <a:latin typeface="American Typewriter" charset="0"/>
                <a:ea typeface="American Typewriter" charset="0"/>
                <a:cs typeface="American Typewriter" charset="0"/>
              </a:rPr>
              <a:t> rate</a:t>
            </a:r>
            <a:r>
              <a:rPr lang="en-US" sz="1800" dirty="0" smtClean="0">
                <a:latin typeface="American Typewriter" charset="0"/>
                <a:ea typeface="American Typewriter" charset="0"/>
                <a:cs typeface="American Typewriter" charset="0"/>
              </a:rPr>
              <a:t>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 smtClean="0">
                <a:latin typeface="American Typewriter" charset="0"/>
                <a:ea typeface="American Typewriter" charset="0"/>
                <a:cs typeface="American Typewriter" charset="0"/>
              </a:rPr>
              <a:t>Is there </a:t>
            </a:r>
            <a:r>
              <a:rPr lang="en-US" sz="1800" dirty="0">
                <a:latin typeface="American Typewriter" charset="0"/>
                <a:ea typeface="American Typewriter" charset="0"/>
                <a:cs typeface="American Typewriter" charset="0"/>
              </a:rPr>
              <a:t>is a strong correlation between in-view time and </a:t>
            </a:r>
            <a:r>
              <a:rPr lang="en-US" sz="18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viewability</a:t>
            </a:r>
            <a:r>
              <a:rPr lang="en-US" sz="1800" dirty="0" smtClean="0">
                <a:latin typeface="American Typewriter" charset="0"/>
                <a:ea typeface="American Typewriter" charset="0"/>
                <a:cs typeface="American Typewriter" charset="0"/>
              </a:rPr>
              <a:t>? </a:t>
            </a:r>
            <a:r>
              <a:rPr lang="en-US" sz="1800" dirty="0">
                <a:latin typeface="American Typewriter" charset="0"/>
                <a:ea typeface="American Typewriter" charset="0"/>
                <a:cs typeface="American Typewriter" charset="0"/>
              </a:rPr>
              <a:t>If not, which variable affects </a:t>
            </a:r>
            <a:r>
              <a:rPr lang="en-US" sz="1800" dirty="0" err="1">
                <a:latin typeface="American Typewriter" charset="0"/>
                <a:ea typeface="American Typewriter" charset="0"/>
                <a:cs typeface="American Typewriter" charset="0"/>
              </a:rPr>
              <a:t>viewability</a:t>
            </a:r>
            <a:r>
              <a:rPr lang="en-US" sz="1800" dirty="0">
                <a:latin typeface="American Typewriter" charset="0"/>
                <a:ea typeface="American Typewriter" charset="0"/>
                <a:cs typeface="American Typewriter" charset="0"/>
              </a:rPr>
              <a:t> most? </a:t>
            </a:r>
            <a:endParaRPr lang="en-US" sz="1800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 smtClean="0">
                <a:latin typeface="American Typewriter" charset="0"/>
                <a:ea typeface="American Typewriter" charset="0"/>
                <a:cs typeface="American Typewriter" charset="0"/>
              </a:rPr>
              <a:t>Currently</a:t>
            </a:r>
            <a:r>
              <a:rPr lang="en-US" sz="1800" dirty="0">
                <a:latin typeface="American Typewriter" charset="0"/>
                <a:ea typeface="American Typewriter" charset="0"/>
                <a:cs typeface="American Typewriter" charset="0"/>
              </a:rPr>
              <a:t>, our product team has been toying with two numbers: 10 seconds and 12.5 seconds, and performing simple A/B testing. This project will help determine the optimum time for this new product.</a:t>
            </a:r>
          </a:p>
          <a:p>
            <a:pPr algn="l"/>
            <a:r>
              <a:rPr lang="en-US" sz="1800" dirty="0">
                <a:latin typeface="American Typewriter" charset="0"/>
                <a:ea typeface="American Typewriter" charset="0"/>
                <a:cs typeface="American Typewriter" charset="0"/>
              </a:rPr>
              <a:t/>
            </a:r>
            <a:br>
              <a:rPr lang="en-US" sz="1800" dirty="0">
                <a:latin typeface="American Typewriter" charset="0"/>
                <a:ea typeface="American Typewriter" charset="0"/>
                <a:cs typeface="American Typewriter" charset="0"/>
              </a:rPr>
            </a:br>
            <a:endParaRPr lang="en-US" sz="18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sz="1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5468302"/>
            <a:ext cx="2966297" cy="1271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94" y="5944235"/>
            <a:ext cx="2188529" cy="593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30" y="5387816"/>
            <a:ext cx="1432242" cy="1432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70" y="5525769"/>
            <a:ext cx="1553210" cy="1164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767" y="5638005"/>
            <a:ext cx="2662466" cy="93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0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637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VARIABLES</a:t>
            </a:r>
            <a:endParaRPr lang="en-US" dirty="0">
              <a:solidFill>
                <a:srgbClr val="C0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5468302"/>
            <a:ext cx="2966297" cy="1271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94" y="5944235"/>
            <a:ext cx="2188529" cy="593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30" y="5387816"/>
            <a:ext cx="1432242" cy="1432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70" y="5525769"/>
            <a:ext cx="1553210" cy="1164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767" y="5638005"/>
            <a:ext cx="2662466" cy="9318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46702"/>
            <a:ext cx="905808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519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Distribution of Continuous Variables</a:t>
            </a:r>
            <a:endParaRPr lang="en-US" dirty="0">
              <a:solidFill>
                <a:srgbClr val="C0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5468302"/>
            <a:ext cx="2966297" cy="1271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94" y="5944235"/>
            <a:ext cx="2188529" cy="593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30" y="5387816"/>
            <a:ext cx="1432242" cy="1432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70" y="5525769"/>
            <a:ext cx="1553210" cy="1164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767" y="5638005"/>
            <a:ext cx="2662466" cy="9318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08" y="2302144"/>
            <a:ext cx="7175500" cy="307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42" y="2368816"/>
            <a:ext cx="3950450" cy="269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6580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Project Concerns</a:t>
            </a:r>
            <a:endParaRPr lang="en-US" dirty="0">
              <a:solidFill>
                <a:srgbClr val="C0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17558"/>
            <a:ext cx="9144000" cy="314024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Is there even a strong correlation between in-view time and </a:t>
            </a:r>
            <a:r>
              <a:rPr lang="en-US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viewability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rate?</a:t>
            </a:r>
          </a:p>
          <a:p>
            <a:pPr marL="457200" indent="-457200" algn="l">
              <a:buAutoNum type="arabicPeriod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If not, which variable has the strongest correlation?</a:t>
            </a:r>
          </a:p>
          <a:p>
            <a:pPr marL="457200" indent="-457200" algn="l">
              <a:buAutoNum type="arabicPeriod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Does ad size matter (new beta ad is a 320x50). 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5468302"/>
            <a:ext cx="2966297" cy="1271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94" y="5944235"/>
            <a:ext cx="2188529" cy="593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30" y="5387816"/>
            <a:ext cx="1432242" cy="1432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70" y="5525769"/>
            <a:ext cx="1553210" cy="1164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767" y="5638005"/>
            <a:ext cx="2662466" cy="93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9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72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Modeling</a:t>
            </a:r>
            <a:endParaRPr lang="en-US" dirty="0">
              <a:solidFill>
                <a:srgbClr val="C0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96716"/>
            <a:ext cx="9144000" cy="3461084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Used OLS, Ridge, and Lasso to train my model. Ride provided the lowest MSE of 0.879 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Since I was so unable w/ my scoring, I performed </a:t>
            </a:r>
            <a:r>
              <a:rPr lang="en-US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GridSearchCV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to further train my model and find optimal parameters. 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As a way to further customize parameters settings, I ran a Random Forest </a:t>
            </a:r>
            <a:r>
              <a:rPr lang="en-US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Regressor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. 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5468302"/>
            <a:ext cx="2966297" cy="1271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94" y="5944235"/>
            <a:ext cx="2188529" cy="593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30" y="5387816"/>
            <a:ext cx="1432242" cy="1432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70" y="5525769"/>
            <a:ext cx="1553210" cy="1164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767" y="5638005"/>
            <a:ext cx="2662466" cy="93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72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Feature Importance</a:t>
            </a:r>
            <a:endParaRPr lang="en-US" dirty="0">
              <a:solidFill>
                <a:srgbClr val="C0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5468302"/>
            <a:ext cx="2966297" cy="1271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94" y="5944235"/>
            <a:ext cx="2188529" cy="593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30" y="5387816"/>
            <a:ext cx="1432242" cy="1432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70" y="5525769"/>
            <a:ext cx="1553210" cy="1164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767" y="5638005"/>
            <a:ext cx="2662466" cy="9318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497" y="1912978"/>
            <a:ext cx="5327374" cy="347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1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72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Prediction</a:t>
            </a:r>
            <a:endParaRPr lang="en-US" dirty="0">
              <a:solidFill>
                <a:srgbClr val="C0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5468302"/>
            <a:ext cx="2966297" cy="1271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94" y="5944235"/>
            <a:ext cx="2188529" cy="593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30" y="5387816"/>
            <a:ext cx="1432242" cy="1432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70" y="5525769"/>
            <a:ext cx="1553210" cy="1164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767" y="5638005"/>
            <a:ext cx="2662466" cy="93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364</Words>
  <Application>Microsoft Macintosh PowerPoint</Application>
  <PresentationFormat>Widescreen</PresentationFormat>
  <Paragraphs>33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American Typewriter</vt:lpstr>
      <vt:lpstr>Calibri</vt:lpstr>
      <vt:lpstr>Calibri Light</vt:lpstr>
      <vt:lpstr>Arial</vt:lpstr>
      <vt:lpstr>Office Theme</vt:lpstr>
      <vt:lpstr>Ad Time Prediction</vt:lpstr>
      <vt:lpstr>Project Problem</vt:lpstr>
      <vt:lpstr>VARIABLES</vt:lpstr>
      <vt:lpstr>Distribution of Continuous Variables</vt:lpstr>
      <vt:lpstr>Project Concerns</vt:lpstr>
      <vt:lpstr>Modeling</vt:lpstr>
      <vt:lpstr>Feature Importance</vt:lpstr>
      <vt:lpstr>Prediction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2017-03-29T18:19:47Z</dcterms:created>
  <dcterms:modified xsi:type="dcterms:W3CDTF">2017-03-29T21:32:18Z</dcterms:modified>
</cp:coreProperties>
</file>