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21941-1814-439E-A0FA-A172E6D527D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4CA8767-A6EB-4D8F-B2BE-4FA93746F943}">
      <dgm:prSet phldrT="[Texto]" custT="1"/>
      <dgm:spPr>
        <a:solidFill>
          <a:schemeClr val="tx1"/>
        </a:solidFill>
      </dgm:spPr>
      <dgm:t>
        <a:bodyPr/>
        <a:lstStyle/>
        <a:p>
          <a:pPr algn="ctr"/>
          <a:r>
            <a:rPr lang="es-ES" sz="1600" b="1" dirty="0" smtClean="0">
              <a:latin typeface="Calibri" pitchFamily="34" charset="0"/>
            </a:rPr>
            <a:t>GRUPO QUIROMAR</a:t>
          </a:r>
          <a:r>
            <a:rPr lang="es-ES" sz="1500" b="1" dirty="0" smtClean="0">
              <a:latin typeface="Calibri" pitchFamily="34" charset="0"/>
            </a:rPr>
            <a:t> </a:t>
          </a:r>
          <a:r>
            <a:rPr lang="es-ES" sz="1500" b="1" i="1" dirty="0" smtClean="0">
              <a:latin typeface="Calibri" pitchFamily="34" charset="0"/>
            </a:rPr>
            <a:t> </a:t>
          </a:r>
          <a:r>
            <a:rPr lang="es-ES" sz="1500" i="1" dirty="0" smtClean="0">
              <a:latin typeface="Calibri" pitchFamily="34" charset="0"/>
            </a:rPr>
            <a:t>Fabricación y venta de dotación legal y prendas para uso industrial. </a:t>
          </a:r>
          <a:endParaRPr lang="es-ES" sz="1500" i="1" dirty="0">
            <a:latin typeface="Calibri" pitchFamily="34" charset="0"/>
          </a:endParaRPr>
        </a:p>
      </dgm:t>
    </dgm:pt>
    <dgm:pt modelId="{F1F97BC3-83E5-4AA6-80D6-1443C9F88273}" type="parTrans" cxnId="{CA5B163A-F678-47DB-A959-3070D9755CA7}">
      <dgm:prSet/>
      <dgm:spPr/>
      <dgm:t>
        <a:bodyPr/>
        <a:lstStyle/>
        <a:p>
          <a:endParaRPr lang="es-ES"/>
        </a:p>
      </dgm:t>
    </dgm:pt>
    <dgm:pt modelId="{E51CF0D0-5FFB-458D-895F-E53F8D0747F0}" type="sibTrans" cxnId="{CA5B163A-F678-47DB-A959-3070D9755CA7}">
      <dgm:prSet/>
      <dgm:spPr/>
      <dgm:t>
        <a:bodyPr/>
        <a:lstStyle/>
        <a:p>
          <a:endParaRPr lang="es-ES"/>
        </a:p>
      </dgm:t>
    </dgm:pt>
    <dgm:pt modelId="{F3803427-F0F7-47E8-BE0A-21BAD7989F98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" sz="1600" b="1" dirty="0" smtClean="0">
              <a:latin typeface="Calibri" pitchFamily="34" charset="0"/>
            </a:rPr>
            <a:t>Proveedores:     </a:t>
          </a:r>
          <a:r>
            <a:rPr lang="es-ES" sz="1500" i="1" dirty="0" smtClean="0">
              <a:latin typeface="Calibri" pitchFamily="34" charset="0"/>
            </a:rPr>
            <a:t>Lafayette     Coltejer          Textilia               Hilos Venus         Botonia </a:t>
          </a:r>
          <a:endParaRPr lang="es-ES" sz="1500" i="1" dirty="0">
            <a:latin typeface="Calibri" pitchFamily="34" charset="0"/>
          </a:endParaRPr>
        </a:p>
      </dgm:t>
    </dgm:pt>
    <dgm:pt modelId="{19AF5FF1-5840-43A3-96A2-0C52B3F7DB63}" type="parTrans" cxnId="{C6FB9565-9F20-47A9-BA73-4F9365FB11AE}">
      <dgm:prSet/>
      <dgm:spPr/>
      <dgm:t>
        <a:bodyPr/>
        <a:lstStyle/>
        <a:p>
          <a:endParaRPr lang="es-ES">
            <a:latin typeface="Calibri" pitchFamily="34" charset="0"/>
          </a:endParaRPr>
        </a:p>
      </dgm:t>
    </dgm:pt>
    <dgm:pt modelId="{8A6F3438-EC15-4DBD-8957-67079FCCF05C}" type="sibTrans" cxnId="{C6FB9565-9F20-47A9-BA73-4F9365FB11AE}">
      <dgm:prSet/>
      <dgm:spPr/>
      <dgm:t>
        <a:bodyPr/>
        <a:lstStyle/>
        <a:p>
          <a:endParaRPr lang="es-ES"/>
        </a:p>
      </dgm:t>
    </dgm:pt>
    <dgm:pt modelId="{880FE5C2-F15A-4894-BDFD-C3DCCEA285A8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" sz="1600" b="1" dirty="0" smtClean="0">
              <a:latin typeface="Calibri" pitchFamily="34" charset="0"/>
            </a:rPr>
            <a:t>Sociedad:</a:t>
          </a:r>
          <a:r>
            <a:rPr lang="es-ES" sz="1000" dirty="0" smtClean="0">
              <a:latin typeface="Calibri" pitchFamily="34" charset="0"/>
            </a:rPr>
            <a:t>       </a:t>
          </a:r>
          <a:r>
            <a:rPr lang="es-ES" sz="1500" i="1" dirty="0" smtClean="0">
              <a:latin typeface="Calibri" pitchFamily="34" charset="0"/>
            </a:rPr>
            <a:t> Trabajadores y empleados de áreas de planta, oficina, mantenimiento, ventas y operadores de maquinaria.</a:t>
          </a:r>
          <a:r>
            <a:rPr lang="es-ES" sz="1000" dirty="0" smtClean="0">
              <a:latin typeface="Calibri" pitchFamily="34" charset="0"/>
            </a:rPr>
            <a:t>    </a:t>
          </a:r>
          <a:endParaRPr lang="es-ES" sz="1000" dirty="0">
            <a:latin typeface="Calibri" pitchFamily="34" charset="0"/>
          </a:endParaRPr>
        </a:p>
      </dgm:t>
    </dgm:pt>
    <dgm:pt modelId="{A09DBB25-7483-42E5-854C-CE7172DA9D73}" type="parTrans" cxnId="{273729E9-A687-4440-8295-751A15025E56}">
      <dgm:prSet/>
      <dgm:spPr/>
      <dgm:t>
        <a:bodyPr/>
        <a:lstStyle/>
        <a:p>
          <a:endParaRPr lang="es-ES">
            <a:latin typeface="Calibri" pitchFamily="34" charset="0"/>
          </a:endParaRPr>
        </a:p>
      </dgm:t>
    </dgm:pt>
    <dgm:pt modelId="{7696DEFA-61F0-4659-BF30-0C4C3BDC9980}" type="sibTrans" cxnId="{273729E9-A687-4440-8295-751A15025E56}">
      <dgm:prSet/>
      <dgm:spPr/>
      <dgm:t>
        <a:bodyPr/>
        <a:lstStyle/>
        <a:p>
          <a:endParaRPr lang="es-ES"/>
        </a:p>
      </dgm:t>
    </dgm:pt>
    <dgm:pt modelId="{F56296A9-458C-4E8F-BEDF-9D44E76281C4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" sz="1600" b="1" dirty="0" smtClean="0">
              <a:latin typeface="Calibri" pitchFamily="34" charset="0"/>
            </a:rPr>
            <a:t>Gobierno:</a:t>
          </a:r>
          <a:r>
            <a:rPr lang="es-ES" sz="1000" dirty="0" smtClean="0">
              <a:latin typeface="Calibri" pitchFamily="34" charset="0"/>
            </a:rPr>
            <a:t>                          </a:t>
          </a:r>
          <a:r>
            <a:rPr lang="es-ES" sz="1500" i="1" dirty="0" smtClean="0">
              <a:latin typeface="Calibri" pitchFamily="34" charset="0"/>
            </a:rPr>
            <a:t>Pago de Impuestos Pagos de </a:t>
          </a:r>
          <a:r>
            <a:rPr lang="es-ES" sz="1500" i="1" dirty="0" err="1" smtClean="0">
              <a:latin typeface="Calibri" pitchFamily="34" charset="0"/>
            </a:rPr>
            <a:t>Serv</a:t>
          </a:r>
          <a:r>
            <a:rPr lang="es-ES" sz="1500" i="1" dirty="0" smtClean="0">
              <a:latin typeface="Calibri" pitchFamily="34" charset="0"/>
            </a:rPr>
            <a:t>. Públicos        Normas ISO 9001:2008                             Carga Prestacionales     Pagos Parafiscales </a:t>
          </a:r>
          <a:r>
            <a:rPr lang="es-ES" sz="1000" dirty="0" smtClean="0">
              <a:latin typeface="Calibri" pitchFamily="34" charset="0"/>
            </a:rPr>
            <a:t>  </a:t>
          </a:r>
          <a:endParaRPr lang="es-ES" sz="1000" dirty="0">
            <a:latin typeface="Calibri" pitchFamily="34" charset="0"/>
          </a:endParaRPr>
        </a:p>
      </dgm:t>
    </dgm:pt>
    <dgm:pt modelId="{FE995902-689D-4FD0-87BF-3AD835AFBC00}" type="parTrans" cxnId="{604667BF-73CD-4566-B705-6C78853508B4}">
      <dgm:prSet/>
      <dgm:spPr/>
      <dgm:t>
        <a:bodyPr/>
        <a:lstStyle/>
        <a:p>
          <a:endParaRPr lang="es-ES">
            <a:latin typeface="Calibri" pitchFamily="34" charset="0"/>
          </a:endParaRPr>
        </a:p>
      </dgm:t>
    </dgm:pt>
    <dgm:pt modelId="{BD9AC3B3-CBD4-4D89-8A81-48CCD537644A}" type="sibTrans" cxnId="{604667BF-73CD-4566-B705-6C78853508B4}">
      <dgm:prSet/>
      <dgm:spPr/>
      <dgm:t>
        <a:bodyPr/>
        <a:lstStyle/>
        <a:p>
          <a:endParaRPr lang="es-ES"/>
        </a:p>
      </dgm:t>
    </dgm:pt>
    <dgm:pt modelId="{1F31154E-F4B2-40DA-92AB-6DA23C00BD43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" sz="1600" b="1" dirty="0" smtClean="0">
              <a:latin typeface="Calibri" pitchFamily="34" charset="0"/>
            </a:rPr>
            <a:t>Acreedores</a:t>
          </a:r>
          <a:r>
            <a:rPr lang="es-ES" sz="1500" b="1" i="1" dirty="0" smtClean="0">
              <a:latin typeface="Calibri" pitchFamily="34" charset="0"/>
            </a:rPr>
            <a:t>:          </a:t>
          </a:r>
          <a:r>
            <a:rPr lang="es-ES" sz="1500" i="1" dirty="0" smtClean="0">
              <a:latin typeface="Calibri" pitchFamily="34" charset="0"/>
            </a:rPr>
            <a:t>D.I.A.N.             prestadoras de Servicios                               Bancos                   Satélites Aliados                Transportadoras</a:t>
          </a:r>
          <a:endParaRPr lang="es-ES" sz="1500" i="1" dirty="0">
            <a:latin typeface="Calibri" pitchFamily="34" charset="0"/>
          </a:endParaRPr>
        </a:p>
      </dgm:t>
    </dgm:pt>
    <dgm:pt modelId="{68B9B9BF-F4D5-4BDB-BF42-C17F30D9CBC6}" type="parTrans" cxnId="{13EE4046-3C83-44ED-9C3A-AB2D30CC1763}">
      <dgm:prSet/>
      <dgm:spPr/>
      <dgm:t>
        <a:bodyPr/>
        <a:lstStyle/>
        <a:p>
          <a:endParaRPr lang="es-ES">
            <a:latin typeface="Calibri" pitchFamily="34" charset="0"/>
          </a:endParaRPr>
        </a:p>
      </dgm:t>
    </dgm:pt>
    <dgm:pt modelId="{05CC0607-9588-4AFF-9533-F586CC9E8925}" type="sibTrans" cxnId="{13EE4046-3C83-44ED-9C3A-AB2D30CC1763}">
      <dgm:prSet/>
      <dgm:spPr/>
      <dgm:t>
        <a:bodyPr/>
        <a:lstStyle/>
        <a:p>
          <a:endParaRPr lang="es-ES"/>
        </a:p>
      </dgm:t>
    </dgm:pt>
    <dgm:pt modelId="{634C8D61-E0CD-4314-810B-418DBF21C29D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latin typeface="Calibri" pitchFamily="34" charset="0"/>
            </a:rPr>
            <a:t>Gerentes:</a:t>
          </a:r>
          <a:r>
            <a:rPr lang="es-ES" sz="1600" dirty="0" smtClean="0">
              <a:latin typeface="Calibri" pitchFamily="34" charset="0"/>
            </a:rPr>
            <a:t>             </a:t>
          </a:r>
          <a:r>
            <a:rPr lang="es-ES" sz="1500" i="1" dirty="0" smtClean="0">
              <a:latin typeface="Calibri" pitchFamily="34" charset="0"/>
            </a:rPr>
            <a:t>Gerente General        Gerente Administrativo       Gerente de Producción         Gerente Comercial         Coord. de Procesos             </a:t>
          </a:r>
          <a:r>
            <a:rPr lang="es-ES" sz="1500" i="1" dirty="0" err="1" smtClean="0">
              <a:latin typeface="Calibri" pitchFamily="34" charset="0"/>
            </a:rPr>
            <a:t>Ings</a:t>
          </a:r>
          <a:r>
            <a:rPr lang="es-ES" sz="1500" i="1" dirty="0" smtClean="0">
              <a:latin typeface="Calibri" pitchFamily="34" charset="0"/>
            </a:rPr>
            <a:t>. Industriales </a:t>
          </a:r>
          <a:endParaRPr lang="es-ES" sz="1500" i="1" dirty="0">
            <a:latin typeface="Calibri" pitchFamily="34" charset="0"/>
          </a:endParaRPr>
        </a:p>
      </dgm:t>
    </dgm:pt>
    <dgm:pt modelId="{6E85658D-F618-4B39-BA3F-5019A86889EF}" type="parTrans" cxnId="{9EF89771-8351-4D3A-A005-5622754D6EF2}">
      <dgm:prSet/>
      <dgm:spPr/>
      <dgm:t>
        <a:bodyPr/>
        <a:lstStyle/>
        <a:p>
          <a:endParaRPr lang="es-ES">
            <a:latin typeface="Calibri" pitchFamily="34" charset="0"/>
          </a:endParaRPr>
        </a:p>
      </dgm:t>
    </dgm:pt>
    <dgm:pt modelId="{5AD79BD3-3F0B-47DB-B354-F009948BC94F}" type="sibTrans" cxnId="{9EF89771-8351-4D3A-A005-5622754D6EF2}">
      <dgm:prSet/>
      <dgm:spPr/>
      <dgm:t>
        <a:bodyPr/>
        <a:lstStyle/>
        <a:p>
          <a:endParaRPr lang="es-ES"/>
        </a:p>
      </dgm:t>
    </dgm:pt>
    <dgm:pt modelId="{D9D95E83-9E55-44BC-9A2C-0F9C239BA23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latin typeface="Calibri" pitchFamily="34" charset="0"/>
            </a:rPr>
            <a:t>Empleados:</a:t>
          </a:r>
          <a:r>
            <a:rPr lang="es-ES" sz="1600" dirty="0" smtClean="0">
              <a:latin typeface="Calibri" pitchFamily="34" charset="0"/>
            </a:rPr>
            <a:t>      </a:t>
          </a:r>
          <a:r>
            <a:rPr lang="es-ES" sz="1500" i="1" dirty="0" smtClean="0">
              <a:latin typeface="Calibri" pitchFamily="34" charset="0"/>
            </a:rPr>
            <a:t>Bordadores      Estampadores               Operarios de Maquinaria      Empleados de Oficina       </a:t>
          </a:r>
          <a:r>
            <a:rPr lang="es-ES" sz="1500" i="1" dirty="0" err="1" smtClean="0">
              <a:latin typeface="Calibri" pitchFamily="34" charset="0"/>
            </a:rPr>
            <a:t>Serv</a:t>
          </a:r>
          <a:r>
            <a:rPr lang="es-ES" sz="1500" i="1" dirty="0" smtClean="0">
              <a:latin typeface="Calibri" pitchFamily="34" charset="0"/>
            </a:rPr>
            <a:t>. Generales       Bodega </a:t>
          </a:r>
          <a:endParaRPr lang="es-ES" sz="1500" i="1" dirty="0">
            <a:latin typeface="Calibri" pitchFamily="34" charset="0"/>
          </a:endParaRPr>
        </a:p>
      </dgm:t>
    </dgm:pt>
    <dgm:pt modelId="{7C82DB8B-750F-44A5-BEB2-1B85CF93BC0E}" type="parTrans" cxnId="{CB81F6DA-C0B5-4193-8F01-9B6A457BA6A1}">
      <dgm:prSet/>
      <dgm:spPr/>
      <dgm:t>
        <a:bodyPr/>
        <a:lstStyle/>
        <a:p>
          <a:endParaRPr lang="es-ES">
            <a:latin typeface="Calibri" pitchFamily="34" charset="0"/>
          </a:endParaRPr>
        </a:p>
      </dgm:t>
    </dgm:pt>
    <dgm:pt modelId="{09D7B4B2-0AB0-42AF-888D-18BA2B0EEDA6}" type="sibTrans" cxnId="{CB81F6DA-C0B5-4193-8F01-9B6A457BA6A1}">
      <dgm:prSet/>
      <dgm:spPr/>
      <dgm:t>
        <a:bodyPr/>
        <a:lstStyle/>
        <a:p>
          <a:endParaRPr lang="es-ES"/>
        </a:p>
      </dgm:t>
    </dgm:pt>
    <dgm:pt modelId="{601FA3D0-DE10-4E9B-BC12-903FCD109951}">
      <dgm:prSet phldrT="[Texto]" custT="1"/>
      <dgm:spPr>
        <a:solidFill>
          <a:srgbClr val="0070C0"/>
        </a:solidFill>
      </dgm:spPr>
      <dgm:t>
        <a:bodyPr/>
        <a:lstStyle/>
        <a:p>
          <a:r>
            <a:rPr lang="es-ES" sz="1600" b="1" dirty="0" smtClean="0">
              <a:latin typeface="Calibri" pitchFamily="34" charset="0"/>
            </a:rPr>
            <a:t>Clientes:</a:t>
          </a:r>
          <a:r>
            <a:rPr lang="es-ES" sz="1100" dirty="0" smtClean="0">
              <a:latin typeface="Calibri" pitchFamily="34" charset="0"/>
            </a:rPr>
            <a:t>           </a:t>
          </a:r>
          <a:r>
            <a:rPr lang="es-ES" sz="1500" i="1" dirty="0" smtClean="0">
              <a:latin typeface="Calibri" pitchFamily="34" charset="0"/>
            </a:rPr>
            <a:t>Alpina               Claro             Thomas Express Nestlé          Movistar           </a:t>
          </a:r>
          <a:r>
            <a:rPr lang="es-ES" sz="1100" dirty="0" smtClean="0">
              <a:latin typeface="Calibri" pitchFamily="34" charset="0"/>
            </a:rPr>
            <a:t>  </a:t>
          </a:r>
          <a:endParaRPr lang="es-ES" sz="1100" dirty="0">
            <a:latin typeface="Calibri" pitchFamily="34" charset="0"/>
          </a:endParaRPr>
        </a:p>
      </dgm:t>
    </dgm:pt>
    <dgm:pt modelId="{A75920F1-CBAA-416C-8522-9BF43AF84435}" type="sibTrans" cxnId="{48C57F23-0FF0-490A-B7FA-F3914C45E186}">
      <dgm:prSet/>
      <dgm:spPr/>
      <dgm:t>
        <a:bodyPr/>
        <a:lstStyle/>
        <a:p>
          <a:endParaRPr lang="es-ES"/>
        </a:p>
      </dgm:t>
    </dgm:pt>
    <dgm:pt modelId="{C5495D0F-0968-41C7-9F0C-099378DB66F9}" type="parTrans" cxnId="{48C57F23-0FF0-490A-B7FA-F3914C45E186}">
      <dgm:prSet/>
      <dgm:spPr/>
      <dgm:t>
        <a:bodyPr/>
        <a:lstStyle/>
        <a:p>
          <a:endParaRPr lang="es-ES">
            <a:latin typeface="Calibri" pitchFamily="34" charset="0"/>
          </a:endParaRPr>
        </a:p>
      </dgm:t>
    </dgm:pt>
    <dgm:pt modelId="{F4D9BDAB-55CA-424C-BFF9-590DFC6EC952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1600" b="1" dirty="0" smtClean="0">
              <a:latin typeface="Calibri" pitchFamily="34" charset="0"/>
            </a:rPr>
            <a:t>Propietarios:</a:t>
          </a:r>
          <a:r>
            <a:rPr lang="es-ES" sz="1600" dirty="0" smtClean="0">
              <a:latin typeface="Calibri" pitchFamily="34" charset="0"/>
            </a:rPr>
            <a:t>           </a:t>
          </a:r>
          <a:r>
            <a:rPr lang="es-ES" sz="1500" i="1" dirty="0" smtClean="0">
              <a:latin typeface="Calibri" pitchFamily="34" charset="0"/>
            </a:rPr>
            <a:t>Accionistas Principales         Accionistas minoritarios</a:t>
          </a:r>
          <a:r>
            <a:rPr lang="es-ES" sz="1600" dirty="0" smtClean="0">
              <a:latin typeface="Calibri" pitchFamily="34" charset="0"/>
            </a:rPr>
            <a:t>   </a:t>
          </a:r>
          <a:endParaRPr lang="es-ES" sz="1600" dirty="0">
            <a:latin typeface="Calibri" pitchFamily="34" charset="0"/>
          </a:endParaRPr>
        </a:p>
      </dgm:t>
    </dgm:pt>
    <dgm:pt modelId="{C980B4CB-56CB-4C27-8725-A5C3A164201B}" type="parTrans" cxnId="{89F025E6-A329-4083-B5F4-AA08C700C3C7}">
      <dgm:prSet/>
      <dgm:spPr/>
      <dgm:t>
        <a:bodyPr/>
        <a:lstStyle/>
        <a:p>
          <a:endParaRPr lang="es-ES">
            <a:latin typeface="Calibri" pitchFamily="34" charset="0"/>
          </a:endParaRPr>
        </a:p>
      </dgm:t>
    </dgm:pt>
    <dgm:pt modelId="{C6892B80-48D1-4441-BB34-4F7D6D84C3BA}" type="sibTrans" cxnId="{89F025E6-A329-4083-B5F4-AA08C700C3C7}">
      <dgm:prSet/>
      <dgm:spPr/>
      <dgm:t>
        <a:bodyPr/>
        <a:lstStyle/>
        <a:p>
          <a:endParaRPr lang="es-ES"/>
        </a:p>
      </dgm:t>
    </dgm:pt>
    <dgm:pt modelId="{82B11261-0EE3-42F4-AEF5-FFB6B77E2F40}" type="pres">
      <dgm:prSet presAssocID="{1EC21941-1814-439E-A0FA-A172E6D527D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8E0A6A-420A-4C04-97E6-F4F2D8960749}" type="pres">
      <dgm:prSet presAssocID="{94CA8767-A6EB-4D8F-B2BE-4FA93746F943}" presName="centerShape" presStyleLbl="node0" presStyleIdx="0" presStyleCnt="1" custScaleX="129115" custLinFactNeighborX="3434" custLinFactNeighborY="8262"/>
      <dgm:spPr/>
      <dgm:t>
        <a:bodyPr/>
        <a:lstStyle/>
        <a:p>
          <a:endParaRPr lang="es-ES"/>
        </a:p>
      </dgm:t>
    </dgm:pt>
    <dgm:pt modelId="{2DB23FBB-8E9D-4A9B-B559-BB3A38DB43B9}" type="pres">
      <dgm:prSet presAssocID="{19AF5FF1-5840-43A3-96A2-0C52B3F7DB63}" presName="parTrans" presStyleLbl="sibTrans2D1" presStyleIdx="0" presStyleCnt="8"/>
      <dgm:spPr/>
    </dgm:pt>
    <dgm:pt modelId="{8E00036E-6846-44E4-A7BF-1AC9E878781C}" type="pres">
      <dgm:prSet presAssocID="{19AF5FF1-5840-43A3-96A2-0C52B3F7DB63}" presName="connectorText" presStyleLbl="sibTrans2D1" presStyleIdx="0" presStyleCnt="8"/>
      <dgm:spPr/>
    </dgm:pt>
    <dgm:pt modelId="{F554246A-EB68-483C-A890-153A661735DD}" type="pres">
      <dgm:prSet presAssocID="{F3803427-F0F7-47E8-BE0A-21BAD7989F98}" presName="node" presStyleLbl="node1" presStyleIdx="0" presStyleCnt="8" custScaleX="139826" custScaleY="101440" custRadScaleRad="63590" custRadScaleInc="3430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A6E5A6-F33F-40BE-A76D-DE9C555904B8}" type="pres">
      <dgm:prSet presAssocID="{A09DBB25-7483-42E5-854C-CE7172DA9D73}" presName="parTrans" presStyleLbl="sibTrans2D1" presStyleIdx="1" presStyleCnt="8"/>
      <dgm:spPr/>
    </dgm:pt>
    <dgm:pt modelId="{3EACACC8-D229-4824-AE82-540A6377B4EB}" type="pres">
      <dgm:prSet presAssocID="{A09DBB25-7483-42E5-854C-CE7172DA9D73}" presName="connectorText" presStyleLbl="sibTrans2D1" presStyleIdx="1" presStyleCnt="8"/>
      <dgm:spPr/>
    </dgm:pt>
    <dgm:pt modelId="{223FDEF8-09B1-482E-829E-47A5C8B23EDB}" type="pres">
      <dgm:prSet presAssocID="{880FE5C2-F15A-4894-BDFD-C3DCCEA285A8}" presName="node" presStyleLbl="node1" presStyleIdx="1" presStyleCnt="8" custScaleX="184525" custScaleY="118643" custRadScaleRad="128916" custRadScaleInc="797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660C90-6E1E-47AE-9A83-DF7D859FB5EF}" type="pres">
      <dgm:prSet presAssocID="{FE995902-689D-4FD0-87BF-3AD835AFBC00}" presName="parTrans" presStyleLbl="sibTrans2D1" presStyleIdx="2" presStyleCnt="8"/>
      <dgm:spPr/>
    </dgm:pt>
    <dgm:pt modelId="{AF04B84D-C3EB-4F1A-8556-FB765CCF1570}" type="pres">
      <dgm:prSet presAssocID="{FE995902-689D-4FD0-87BF-3AD835AFBC00}" presName="connectorText" presStyleLbl="sibTrans2D1" presStyleIdx="2" presStyleCnt="8"/>
      <dgm:spPr/>
    </dgm:pt>
    <dgm:pt modelId="{81253556-CB91-4A5B-8AD2-2840555FB034}" type="pres">
      <dgm:prSet presAssocID="{F56296A9-458C-4E8F-BEDF-9D44E76281C4}" presName="node" presStyleLbl="node1" presStyleIdx="2" presStyleCnt="8" custScaleX="181844" custScaleY="117034" custRadScaleRad="118073" custRadScaleInc="380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68439D-8552-40D2-8E04-E6CA1F3E63A3}" type="pres">
      <dgm:prSet presAssocID="{68B9B9BF-F4D5-4BDB-BF42-C17F30D9CBC6}" presName="parTrans" presStyleLbl="sibTrans2D1" presStyleIdx="3" presStyleCnt="8"/>
      <dgm:spPr/>
    </dgm:pt>
    <dgm:pt modelId="{3457A2CC-01CE-4104-AFE8-EE9A6422381F}" type="pres">
      <dgm:prSet presAssocID="{68B9B9BF-F4D5-4BDB-BF42-C17F30D9CBC6}" presName="connectorText" presStyleLbl="sibTrans2D1" presStyleIdx="3" presStyleCnt="8"/>
      <dgm:spPr/>
    </dgm:pt>
    <dgm:pt modelId="{E23C7E38-4EC4-454B-9649-CB263BF1E2F2}" type="pres">
      <dgm:prSet presAssocID="{1F31154E-F4B2-40DA-92AB-6DA23C00BD43}" presName="node" presStyleLbl="node1" presStyleIdx="3" presStyleCnt="8" custScaleX="181073" custScaleY="114284" custRadScaleRad="147685" custRadScaleInc="-315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AABAC5C-C50E-4D1D-9A09-A0F19CC7699A}" type="pres">
      <dgm:prSet presAssocID="{C5495D0F-0968-41C7-9F0C-099378DB66F9}" presName="parTrans" presStyleLbl="sibTrans2D1" presStyleIdx="4" presStyleCnt="8"/>
      <dgm:spPr/>
    </dgm:pt>
    <dgm:pt modelId="{C49DA086-622E-4A49-83C2-583489272B08}" type="pres">
      <dgm:prSet presAssocID="{C5495D0F-0968-41C7-9F0C-099378DB66F9}" presName="connectorText" presStyleLbl="sibTrans2D1" presStyleIdx="4" presStyleCnt="8"/>
      <dgm:spPr/>
    </dgm:pt>
    <dgm:pt modelId="{E9A60C4A-0B5E-4BA6-82B6-F18ED5564422}" type="pres">
      <dgm:prSet presAssocID="{601FA3D0-DE10-4E9B-BC12-903FCD109951}" presName="node" presStyleLbl="node1" presStyleIdx="4" presStyleCnt="8" custScaleX="142364" custScaleY="103546" custRadScaleRad="93965" custRadScaleInc="-177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4557E3-397F-42E5-87DC-44D45A9664C5}" type="pres">
      <dgm:prSet presAssocID="{C980B4CB-56CB-4C27-8725-A5C3A164201B}" presName="parTrans" presStyleLbl="sibTrans2D1" presStyleIdx="5" presStyleCnt="8"/>
      <dgm:spPr/>
    </dgm:pt>
    <dgm:pt modelId="{79206DA5-5612-4DFB-855B-1458BB3FBD29}" type="pres">
      <dgm:prSet presAssocID="{C980B4CB-56CB-4C27-8725-A5C3A164201B}" presName="connectorText" presStyleLbl="sibTrans2D1" presStyleIdx="5" presStyleCnt="8"/>
      <dgm:spPr/>
    </dgm:pt>
    <dgm:pt modelId="{339EB214-72C3-4CF6-A6A2-F39B02852388}" type="pres">
      <dgm:prSet presAssocID="{F4D9BDAB-55CA-424C-BFF9-590DFC6EC952}" presName="node" presStyleLbl="node1" presStyleIdx="5" presStyleCnt="8" custScaleX="177742" custScaleY="112308" custRadScaleRad="147920" custRadScaleInc="33117">
        <dgm:presLayoutVars>
          <dgm:bulletEnabled val="1"/>
        </dgm:presLayoutVars>
      </dgm:prSet>
      <dgm:spPr/>
    </dgm:pt>
    <dgm:pt modelId="{913D66CA-8035-40A0-A6CF-C087BEE3944C}" type="pres">
      <dgm:prSet presAssocID="{6E85658D-F618-4B39-BA3F-5019A86889EF}" presName="parTrans" presStyleLbl="sibTrans2D1" presStyleIdx="6" presStyleCnt="8"/>
      <dgm:spPr/>
    </dgm:pt>
    <dgm:pt modelId="{AA0441A7-48BC-4CE9-BA35-2B3F0AE9B154}" type="pres">
      <dgm:prSet presAssocID="{6E85658D-F618-4B39-BA3F-5019A86889EF}" presName="connectorText" presStyleLbl="sibTrans2D1" presStyleIdx="6" presStyleCnt="8"/>
      <dgm:spPr/>
    </dgm:pt>
    <dgm:pt modelId="{9E4F6F9F-99EF-4A4A-8BF0-F20B77D624E1}" type="pres">
      <dgm:prSet presAssocID="{634C8D61-E0CD-4314-810B-418DBF21C29D}" presName="node" presStyleLbl="node1" presStyleIdx="6" presStyleCnt="8" custScaleX="179651" custScaleY="118645" custRadScaleRad="117716" custRadScaleInc="-3322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8F410C-1785-4A40-9F6E-FF8D3F789A4B}" type="pres">
      <dgm:prSet presAssocID="{7C82DB8B-750F-44A5-BEB2-1B85CF93BC0E}" presName="parTrans" presStyleLbl="sibTrans2D1" presStyleIdx="7" presStyleCnt="8"/>
      <dgm:spPr/>
    </dgm:pt>
    <dgm:pt modelId="{DE104811-9BDD-4C4B-9CCE-C2CAEDE85025}" type="pres">
      <dgm:prSet presAssocID="{7C82DB8B-750F-44A5-BEB2-1B85CF93BC0E}" presName="connectorText" presStyleLbl="sibTrans2D1" presStyleIdx="7" presStyleCnt="8"/>
      <dgm:spPr/>
    </dgm:pt>
    <dgm:pt modelId="{A7965161-E526-470C-94EA-6A679E472236}" type="pres">
      <dgm:prSet presAssocID="{D9D95E83-9E55-44BC-9A2C-0F9C239BA23C}" presName="node" presStyleLbl="node1" presStyleIdx="7" presStyleCnt="8" custScaleX="183895" custScaleY="118644" custRadScaleRad="130770" custRadScaleInc="-7557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3EE4046-3C83-44ED-9C3A-AB2D30CC1763}" srcId="{94CA8767-A6EB-4D8F-B2BE-4FA93746F943}" destId="{1F31154E-F4B2-40DA-92AB-6DA23C00BD43}" srcOrd="3" destOrd="0" parTransId="{68B9B9BF-F4D5-4BDB-BF42-C17F30D9CBC6}" sibTransId="{05CC0607-9588-4AFF-9533-F586CC9E8925}"/>
    <dgm:cxn modelId="{513704DB-4050-4D3A-B585-A1FB64B973F3}" type="presOf" srcId="{6E85658D-F618-4B39-BA3F-5019A86889EF}" destId="{AA0441A7-48BC-4CE9-BA35-2B3F0AE9B154}" srcOrd="1" destOrd="0" presId="urn:microsoft.com/office/officeart/2005/8/layout/radial5"/>
    <dgm:cxn modelId="{907CC8FE-4D08-4079-BA24-C652E11694D5}" type="presOf" srcId="{C980B4CB-56CB-4C27-8725-A5C3A164201B}" destId="{7B4557E3-397F-42E5-87DC-44D45A9664C5}" srcOrd="0" destOrd="0" presId="urn:microsoft.com/office/officeart/2005/8/layout/radial5"/>
    <dgm:cxn modelId="{724200A4-8581-4A03-8953-176561C0A521}" type="presOf" srcId="{19AF5FF1-5840-43A3-96A2-0C52B3F7DB63}" destId="{2DB23FBB-8E9D-4A9B-B559-BB3A38DB43B9}" srcOrd="0" destOrd="0" presId="urn:microsoft.com/office/officeart/2005/8/layout/radial5"/>
    <dgm:cxn modelId="{CB81F6DA-C0B5-4193-8F01-9B6A457BA6A1}" srcId="{94CA8767-A6EB-4D8F-B2BE-4FA93746F943}" destId="{D9D95E83-9E55-44BC-9A2C-0F9C239BA23C}" srcOrd="7" destOrd="0" parTransId="{7C82DB8B-750F-44A5-BEB2-1B85CF93BC0E}" sibTransId="{09D7B4B2-0AB0-42AF-888D-18BA2B0EEDA6}"/>
    <dgm:cxn modelId="{62E1E21E-C1C9-4FAE-9384-8C154C61F804}" type="presOf" srcId="{601FA3D0-DE10-4E9B-BC12-903FCD109951}" destId="{E9A60C4A-0B5E-4BA6-82B6-F18ED5564422}" srcOrd="0" destOrd="0" presId="urn:microsoft.com/office/officeart/2005/8/layout/radial5"/>
    <dgm:cxn modelId="{C474DC7B-1D80-4FB1-A544-C67A459CA547}" type="presOf" srcId="{A09DBB25-7483-42E5-854C-CE7172DA9D73}" destId="{C5A6E5A6-F33F-40BE-A76D-DE9C555904B8}" srcOrd="0" destOrd="0" presId="urn:microsoft.com/office/officeart/2005/8/layout/radial5"/>
    <dgm:cxn modelId="{C6FB9565-9F20-47A9-BA73-4F9365FB11AE}" srcId="{94CA8767-A6EB-4D8F-B2BE-4FA93746F943}" destId="{F3803427-F0F7-47E8-BE0A-21BAD7989F98}" srcOrd="0" destOrd="0" parTransId="{19AF5FF1-5840-43A3-96A2-0C52B3F7DB63}" sibTransId="{8A6F3438-EC15-4DBD-8957-67079FCCF05C}"/>
    <dgm:cxn modelId="{469972CD-ECD0-45B4-BC98-CC780265730B}" type="presOf" srcId="{68B9B9BF-F4D5-4BDB-BF42-C17F30D9CBC6}" destId="{8168439D-8552-40D2-8E04-E6CA1F3E63A3}" srcOrd="0" destOrd="0" presId="urn:microsoft.com/office/officeart/2005/8/layout/radial5"/>
    <dgm:cxn modelId="{8D168A8D-0B6F-4874-9B44-5F280303CB93}" type="presOf" srcId="{FE995902-689D-4FD0-87BF-3AD835AFBC00}" destId="{AF04B84D-C3EB-4F1A-8556-FB765CCF1570}" srcOrd="1" destOrd="0" presId="urn:microsoft.com/office/officeart/2005/8/layout/radial5"/>
    <dgm:cxn modelId="{11EEE02B-D978-41A4-8002-C4AF89C6E2B7}" type="presOf" srcId="{FE995902-689D-4FD0-87BF-3AD835AFBC00}" destId="{FC660C90-6E1E-47AE-9A83-DF7D859FB5EF}" srcOrd="0" destOrd="0" presId="urn:microsoft.com/office/officeart/2005/8/layout/radial5"/>
    <dgm:cxn modelId="{D9410398-10C2-4F3D-B937-EE5334C10E27}" type="presOf" srcId="{C980B4CB-56CB-4C27-8725-A5C3A164201B}" destId="{79206DA5-5612-4DFB-855B-1458BB3FBD29}" srcOrd="1" destOrd="0" presId="urn:microsoft.com/office/officeart/2005/8/layout/radial5"/>
    <dgm:cxn modelId="{F0B6868C-4C2E-49CF-B61D-367038D00FEF}" type="presOf" srcId="{7C82DB8B-750F-44A5-BEB2-1B85CF93BC0E}" destId="{D68F410C-1785-4A40-9F6E-FF8D3F789A4B}" srcOrd="0" destOrd="0" presId="urn:microsoft.com/office/officeart/2005/8/layout/radial5"/>
    <dgm:cxn modelId="{A707DF66-B265-40A5-9F13-7561D63BCDBB}" type="presOf" srcId="{1F31154E-F4B2-40DA-92AB-6DA23C00BD43}" destId="{E23C7E38-4EC4-454B-9649-CB263BF1E2F2}" srcOrd="0" destOrd="0" presId="urn:microsoft.com/office/officeart/2005/8/layout/radial5"/>
    <dgm:cxn modelId="{9EF89771-8351-4D3A-A005-5622754D6EF2}" srcId="{94CA8767-A6EB-4D8F-B2BE-4FA93746F943}" destId="{634C8D61-E0CD-4314-810B-418DBF21C29D}" srcOrd="6" destOrd="0" parTransId="{6E85658D-F618-4B39-BA3F-5019A86889EF}" sibTransId="{5AD79BD3-3F0B-47DB-B354-F009948BC94F}"/>
    <dgm:cxn modelId="{273729E9-A687-4440-8295-751A15025E56}" srcId="{94CA8767-A6EB-4D8F-B2BE-4FA93746F943}" destId="{880FE5C2-F15A-4894-BDFD-C3DCCEA285A8}" srcOrd="1" destOrd="0" parTransId="{A09DBB25-7483-42E5-854C-CE7172DA9D73}" sibTransId="{7696DEFA-61F0-4659-BF30-0C4C3BDC9980}"/>
    <dgm:cxn modelId="{48C57F23-0FF0-490A-B7FA-F3914C45E186}" srcId="{94CA8767-A6EB-4D8F-B2BE-4FA93746F943}" destId="{601FA3D0-DE10-4E9B-BC12-903FCD109951}" srcOrd="4" destOrd="0" parTransId="{C5495D0F-0968-41C7-9F0C-099378DB66F9}" sibTransId="{A75920F1-CBAA-416C-8522-9BF43AF84435}"/>
    <dgm:cxn modelId="{604667BF-73CD-4566-B705-6C78853508B4}" srcId="{94CA8767-A6EB-4D8F-B2BE-4FA93746F943}" destId="{F56296A9-458C-4E8F-BEDF-9D44E76281C4}" srcOrd="2" destOrd="0" parTransId="{FE995902-689D-4FD0-87BF-3AD835AFBC00}" sibTransId="{BD9AC3B3-CBD4-4D89-8A81-48CCD537644A}"/>
    <dgm:cxn modelId="{CA5B163A-F678-47DB-A959-3070D9755CA7}" srcId="{1EC21941-1814-439E-A0FA-A172E6D527D3}" destId="{94CA8767-A6EB-4D8F-B2BE-4FA93746F943}" srcOrd="0" destOrd="0" parTransId="{F1F97BC3-83E5-4AA6-80D6-1443C9F88273}" sibTransId="{E51CF0D0-5FFB-458D-895F-E53F8D0747F0}"/>
    <dgm:cxn modelId="{0A6C561A-7417-4F33-8227-7A28845D9848}" type="presOf" srcId="{7C82DB8B-750F-44A5-BEB2-1B85CF93BC0E}" destId="{DE104811-9BDD-4C4B-9CCE-C2CAEDE85025}" srcOrd="1" destOrd="0" presId="urn:microsoft.com/office/officeart/2005/8/layout/radial5"/>
    <dgm:cxn modelId="{4B8A7CFD-5C27-4CFA-990D-3E41BB17216B}" type="presOf" srcId="{94CA8767-A6EB-4D8F-B2BE-4FA93746F943}" destId="{1D8E0A6A-420A-4C04-97E6-F4F2D8960749}" srcOrd="0" destOrd="0" presId="urn:microsoft.com/office/officeart/2005/8/layout/radial5"/>
    <dgm:cxn modelId="{450F587E-C130-4DBE-8813-83C0B05EB8F2}" type="presOf" srcId="{C5495D0F-0968-41C7-9F0C-099378DB66F9}" destId="{C49DA086-622E-4A49-83C2-583489272B08}" srcOrd="1" destOrd="0" presId="urn:microsoft.com/office/officeart/2005/8/layout/radial5"/>
    <dgm:cxn modelId="{5BFA75EE-BCEC-4D20-8D19-3FE17C08BB34}" type="presOf" srcId="{19AF5FF1-5840-43A3-96A2-0C52B3F7DB63}" destId="{8E00036E-6846-44E4-A7BF-1AC9E878781C}" srcOrd="1" destOrd="0" presId="urn:microsoft.com/office/officeart/2005/8/layout/radial5"/>
    <dgm:cxn modelId="{83ED7D79-EA10-4DF9-80BB-4AD8E821A26B}" type="presOf" srcId="{F56296A9-458C-4E8F-BEDF-9D44E76281C4}" destId="{81253556-CB91-4A5B-8AD2-2840555FB034}" srcOrd="0" destOrd="0" presId="urn:microsoft.com/office/officeart/2005/8/layout/radial5"/>
    <dgm:cxn modelId="{D7F08F44-3AA5-4D05-83F6-B024D8453B4E}" type="presOf" srcId="{F4D9BDAB-55CA-424C-BFF9-590DFC6EC952}" destId="{339EB214-72C3-4CF6-A6A2-F39B02852388}" srcOrd="0" destOrd="0" presId="urn:microsoft.com/office/officeart/2005/8/layout/radial5"/>
    <dgm:cxn modelId="{E528F758-593B-4A1D-B538-388E739A4BF1}" type="presOf" srcId="{1EC21941-1814-439E-A0FA-A172E6D527D3}" destId="{82B11261-0EE3-42F4-AEF5-FFB6B77E2F40}" srcOrd="0" destOrd="0" presId="urn:microsoft.com/office/officeart/2005/8/layout/radial5"/>
    <dgm:cxn modelId="{99AD41EE-6D94-4D7A-A426-746A536DBD07}" type="presOf" srcId="{880FE5C2-F15A-4894-BDFD-C3DCCEA285A8}" destId="{223FDEF8-09B1-482E-829E-47A5C8B23EDB}" srcOrd="0" destOrd="0" presId="urn:microsoft.com/office/officeart/2005/8/layout/radial5"/>
    <dgm:cxn modelId="{52C77B1F-3754-4F82-BADB-B5C9B5E56DE4}" type="presOf" srcId="{68B9B9BF-F4D5-4BDB-BF42-C17F30D9CBC6}" destId="{3457A2CC-01CE-4104-AFE8-EE9A6422381F}" srcOrd="1" destOrd="0" presId="urn:microsoft.com/office/officeart/2005/8/layout/radial5"/>
    <dgm:cxn modelId="{55F3314E-8B04-441A-B301-5CF66A3CB3D1}" type="presOf" srcId="{D9D95E83-9E55-44BC-9A2C-0F9C239BA23C}" destId="{A7965161-E526-470C-94EA-6A679E472236}" srcOrd="0" destOrd="0" presId="urn:microsoft.com/office/officeart/2005/8/layout/radial5"/>
    <dgm:cxn modelId="{17174E29-361D-4DCA-A846-8F8F7A19F7A0}" type="presOf" srcId="{634C8D61-E0CD-4314-810B-418DBF21C29D}" destId="{9E4F6F9F-99EF-4A4A-8BF0-F20B77D624E1}" srcOrd="0" destOrd="0" presId="urn:microsoft.com/office/officeart/2005/8/layout/radial5"/>
    <dgm:cxn modelId="{BA5E2564-8363-40CD-A46A-97F000D5AFDC}" type="presOf" srcId="{C5495D0F-0968-41C7-9F0C-099378DB66F9}" destId="{6AABAC5C-C50E-4D1D-9A09-A0F19CC7699A}" srcOrd="0" destOrd="0" presId="urn:microsoft.com/office/officeart/2005/8/layout/radial5"/>
    <dgm:cxn modelId="{89F025E6-A329-4083-B5F4-AA08C700C3C7}" srcId="{94CA8767-A6EB-4D8F-B2BE-4FA93746F943}" destId="{F4D9BDAB-55CA-424C-BFF9-590DFC6EC952}" srcOrd="5" destOrd="0" parTransId="{C980B4CB-56CB-4C27-8725-A5C3A164201B}" sibTransId="{C6892B80-48D1-4441-BB34-4F7D6D84C3BA}"/>
    <dgm:cxn modelId="{6BFF4C29-ABE3-4E8E-B983-A3C3641E56B1}" type="presOf" srcId="{F3803427-F0F7-47E8-BE0A-21BAD7989F98}" destId="{F554246A-EB68-483C-A890-153A661735DD}" srcOrd="0" destOrd="0" presId="urn:microsoft.com/office/officeart/2005/8/layout/radial5"/>
    <dgm:cxn modelId="{A78BFE54-0DBB-4D09-B9FB-E1AC1660A04B}" type="presOf" srcId="{A09DBB25-7483-42E5-854C-CE7172DA9D73}" destId="{3EACACC8-D229-4824-AE82-540A6377B4EB}" srcOrd="1" destOrd="0" presId="urn:microsoft.com/office/officeart/2005/8/layout/radial5"/>
    <dgm:cxn modelId="{7029C88D-9614-4B29-8E0C-A8E63DFBC5A5}" type="presOf" srcId="{6E85658D-F618-4B39-BA3F-5019A86889EF}" destId="{913D66CA-8035-40A0-A6CF-C087BEE3944C}" srcOrd="0" destOrd="0" presId="urn:microsoft.com/office/officeart/2005/8/layout/radial5"/>
    <dgm:cxn modelId="{54C12A9A-CA76-4E11-8925-C8D71153FC96}" type="presParOf" srcId="{82B11261-0EE3-42F4-AEF5-FFB6B77E2F40}" destId="{1D8E0A6A-420A-4C04-97E6-F4F2D8960749}" srcOrd="0" destOrd="0" presId="urn:microsoft.com/office/officeart/2005/8/layout/radial5"/>
    <dgm:cxn modelId="{C2B2A844-B797-4A59-82CC-ED993A4F6D18}" type="presParOf" srcId="{82B11261-0EE3-42F4-AEF5-FFB6B77E2F40}" destId="{2DB23FBB-8E9D-4A9B-B559-BB3A38DB43B9}" srcOrd="1" destOrd="0" presId="urn:microsoft.com/office/officeart/2005/8/layout/radial5"/>
    <dgm:cxn modelId="{BAF38820-AD7E-4F98-B59D-8F50F27AF937}" type="presParOf" srcId="{2DB23FBB-8E9D-4A9B-B559-BB3A38DB43B9}" destId="{8E00036E-6846-44E4-A7BF-1AC9E878781C}" srcOrd="0" destOrd="0" presId="urn:microsoft.com/office/officeart/2005/8/layout/radial5"/>
    <dgm:cxn modelId="{DA2BE1A4-E65D-4B5B-9573-D6FECFE9D692}" type="presParOf" srcId="{82B11261-0EE3-42F4-AEF5-FFB6B77E2F40}" destId="{F554246A-EB68-483C-A890-153A661735DD}" srcOrd="2" destOrd="0" presId="urn:microsoft.com/office/officeart/2005/8/layout/radial5"/>
    <dgm:cxn modelId="{71DE74F7-F089-4A56-9093-2D1EEAE80A93}" type="presParOf" srcId="{82B11261-0EE3-42F4-AEF5-FFB6B77E2F40}" destId="{C5A6E5A6-F33F-40BE-A76D-DE9C555904B8}" srcOrd="3" destOrd="0" presId="urn:microsoft.com/office/officeart/2005/8/layout/radial5"/>
    <dgm:cxn modelId="{026DA888-E28D-4F00-AE75-00090AD76D41}" type="presParOf" srcId="{C5A6E5A6-F33F-40BE-A76D-DE9C555904B8}" destId="{3EACACC8-D229-4824-AE82-540A6377B4EB}" srcOrd="0" destOrd="0" presId="urn:microsoft.com/office/officeart/2005/8/layout/radial5"/>
    <dgm:cxn modelId="{ED885292-11CC-4423-9A09-F3E4DAAB208D}" type="presParOf" srcId="{82B11261-0EE3-42F4-AEF5-FFB6B77E2F40}" destId="{223FDEF8-09B1-482E-829E-47A5C8B23EDB}" srcOrd="4" destOrd="0" presId="urn:microsoft.com/office/officeart/2005/8/layout/radial5"/>
    <dgm:cxn modelId="{F8F7E42F-0533-49F3-B7AD-4E5EFB967CEC}" type="presParOf" srcId="{82B11261-0EE3-42F4-AEF5-FFB6B77E2F40}" destId="{FC660C90-6E1E-47AE-9A83-DF7D859FB5EF}" srcOrd="5" destOrd="0" presId="urn:microsoft.com/office/officeart/2005/8/layout/radial5"/>
    <dgm:cxn modelId="{B2AE5778-9DDB-4102-8826-B8325D4F4C0C}" type="presParOf" srcId="{FC660C90-6E1E-47AE-9A83-DF7D859FB5EF}" destId="{AF04B84D-C3EB-4F1A-8556-FB765CCF1570}" srcOrd="0" destOrd="0" presId="urn:microsoft.com/office/officeart/2005/8/layout/radial5"/>
    <dgm:cxn modelId="{DB9E37FB-FA85-4470-A1D7-4EDCC157AAFC}" type="presParOf" srcId="{82B11261-0EE3-42F4-AEF5-FFB6B77E2F40}" destId="{81253556-CB91-4A5B-8AD2-2840555FB034}" srcOrd="6" destOrd="0" presId="urn:microsoft.com/office/officeart/2005/8/layout/radial5"/>
    <dgm:cxn modelId="{A0B242D1-CFC6-4396-9F46-547C8239BADD}" type="presParOf" srcId="{82B11261-0EE3-42F4-AEF5-FFB6B77E2F40}" destId="{8168439D-8552-40D2-8E04-E6CA1F3E63A3}" srcOrd="7" destOrd="0" presId="urn:microsoft.com/office/officeart/2005/8/layout/radial5"/>
    <dgm:cxn modelId="{E6052DB1-06A8-4B61-90DB-32F0E806C38E}" type="presParOf" srcId="{8168439D-8552-40D2-8E04-E6CA1F3E63A3}" destId="{3457A2CC-01CE-4104-AFE8-EE9A6422381F}" srcOrd="0" destOrd="0" presId="urn:microsoft.com/office/officeart/2005/8/layout/radial5"/>
    <dgm:cxn modelId="{F8660640-AD73-449E-9BE1-01B54B9FBB57}" type="presParOf" srcId="{82B11261-0EE3-42F4-AEF5-FFB6B77E2F40}" destId="{E23C7E38-4EC4-454B-9649-CB263BF1E2F2}" srcOrd="8" destOrd="0" presId="urn:microsoft.com/office/officeart/2005/8/layout/radial5"/>
    <dgm:cxn modelId="{40283189-125D-48A6-8946-755336FBD517}" type="presParOf" srcId="{82B11261-0EE3-42F4-AEF5-FFB6B77E2F40}" destId="{6AABAC5C-C50E-4D1D-9A09-A0F19CC7699A}" srcOrd="9" destOrd="0" presId="urn:microsoft.com/office/officeart/2005/8/layout/radial5"/>
    <dgm:cxn modelId="{5B301709-F245-4E48-AD5E-727FAC15DB17}" type="presParOf" srcId="{6AABAC5C-C50E-4D1D-9A09-A0F19CC7699A}" destId="{C49DA086-622E-4A49-83C2-583489272B08}" srcOrd="0" destOrd="0" presId="urn:microsoft.com/office/officeart/2005/8/layout/radial5"/>
    <dgm:cxn modelId="{62DA393D-215C-4862-AFD5-1B78CF07EE28}" type="presParOf" srcId="{82B11261-0EE3-42F4-AEF5-FFB6B77E2F40}" destId="{E9A60C4A-0B5E-4BA6-82B6-F18ED5564422}" srcOrd="10" destOrd="0" presId="urn:microsoft.com/office/officeart/2005/8/layout/radial5"/>
    <dgm:cxn modelId="{1C3FFEB1-2D4D-4182-B503-67469DFE7A97}" type="presParOf" srcId="{82B11261-0EE3-42F4-AEF5-FFB6B77E2F40}" destId="{7B4557E3-397F-42E5-87DC-44D45A9664C5}" srcOrd="11" destOrd="0" presId="urn:microsoft.com/office/officeart/2005/8/layout/radial5"/>
    <dgm:cxn modelId="{6EFDECD6-20C8-43E8-BAD3-FBD7D66325D0}" type="presParOf" srcId="{7B4557E3-397F-42E5-87DC-44D45A9664C5}" destId="{79206DA5-5612-4DFB-855B-1458BB3FBD29}" srcOrd="0" destOrd="0" presId="urn:microsoft.com/office/officeart/2005/8/layout/radial5"/>
    <dgm:cxn modelId="{C3E9CE97-23A2-4F8A-A900-6B5990E5E692}" type="presParOf" srcId="{82B11261-0EE3-42F4-AEF5-FFB6B77E2F40}" destId="{339EB214-72C3-4CF6-A6A2-F39B02852388}" srcOrd="12" destOrd="0" presId="urn:microsoft.com/office/officeart/2005/8/layout/radial5"/>
    <dgm:cxn modelId="{6188434F-57C2-4366-AFE0-EE518C48EAE1}" type="presParOf" srcId="{82B11261-0EE3-42F4-AEF5-FFB6B77E2F40}" destId="{913D66CA-8035-40A0-A6CF-C087BEE3944C}" srcOrd="13" destOrd="0" presId="urn:microsoft.com/office/officeart/2005/8/layout/radial5"/>
    <dgm:cxn modelId="{E2ABD0E3-4463-49BD-BDA5-E5D4BE305FB0}" type="presParOf" srcId="{913D66CA-8035-40A0-A6CF-C087BEE3944C}" destId="{AA0441A7-48BC-4CE9-BA35-2B3F0AE9B154}" srcOrd="0" destOrd="0" presId="urn:microsoft.com/office/officeart/2005/8/layout/radial5"/>
    <dgm:cxn modelId="{EFB4544E-9FDF-440F-9993-7B7CF04CDE7A}" type="presParOf" srcId="{82B11261-0EE3-42F4-AEF5-FFB6B77E2F40}" destId="{9E4F6F9F-99EF-4A4A-8BF0-F20B77D624E1}" srcOrd="14" destOrd="0" presId="urn:microsoft.com/office/officeart/2005/8/layout/radial5"/>
    <dgm:cxn modelId="{72DCCFED-C420-4490-A8BB-5AE61A10464D}" type="presParOf" srcId="{82B11261-0EE3-42F4-AEF5-FFB6B77E2F40}" destId="{D68F410C-1785-4A40-9F6E-FF8D3F789A4B}" srcOrd="15" destOrd="0" presId="urn:microsoft.com/office/officeart/2005/8/layout/radial5"/>
    <dgm:cxn modelId="{C1C671BB-F536-4BA0-A2DF-94D0D7544F15}" type="presParOf" srcId="{D68F410C-1785-4A40-9F6E-FF8D3F789A4B}" destId="{DE104811-9BDD-4C4B-9CCE-C2CAEDE85025}" srcOrd="0" destOrd="0" presId="urn:microsoft.com/office/officeart/2005/8/layout/radial5"/>
    <dgm:cxn modelId="{5E530FBD-D4BE-46FB-A902-F1B6190503C4}" type="presParOf" srcId="{82B11261-0EE3-42F4-AEF5-FFB6B77E2F40}" destId="{A7965161-E526-470C-94EA-6A679E472236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E0A6A-420A-4C04-97E6-F4F2D8960749}">
      <dsp:nvSpPr>
        <dsp:cNvPr id="0" name=""/>
        <dsp:cNvSpPr/>
      </dsp:nvSpPr>
      <dsp:spPr>
        <a:xfrm>
          <a:off x="3635878" y="2996951"/>
          <a:ext cx="2216401" cy="1716610"/>
        </a:xfrm>
        <a:prstGeom prst="ellipse">
          <a:avLst/>
        </a:prstGeom>
        <a:solidFill>
          <a:schemeClr val="tx1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itchFamily="34" charset="0"/>
            </a:rPr>
            <a:t>GRUPO QUIROMAR</a:t>
          </a:r>
          <a:r>
            <a:rPr lang="es-ES" sz="1500" b="1" kern="1200" dirty="0" smtClean="0">
              <a:latin typeface="Calibri" pitchFamily="34" charset="0"/>
            </a:rPr>
            <a:t> </a:t>
          </a:r>
          <a:r>
            <a:rPr lang="es-ES" sz="1500" b="1" i="1" kern="1200" dirty="0" smtClean="0">
              <a:latin typeface="Calibri" pitchFamily="34" charset="0"/>
            </a:rPr>
            <a:t> </a:t>
          </a:r>
          <a:r>
            <a:rPr lang="es-ES" sz="1500" i="1" kern="1200" dirty="0" smtClean="0">
              <a:latin typeface="Calibri" pitchFamily="34" charset="0"/>
            </a:rPr>
            <a:t>Fabricación y venta de dotación legal y prendas para uso industrial. </a:t>
          </a:r>
          <a:endParaRPr lang="es-ES" sz="1500" i="1" kern="1200" dirty="0">
            <a:latin typeface="Calibri" pitchFamily="34" charset="0"/>
          </a:endParaRPr>
        </a:p>
      </dsp:txBody>
      <dsp:txXfrm>
        <a:off x="3960462" y="3248343"/>
        <a:ext cx="1567233" cy="1213826"/>
      </dsp:txXfrm>
    </dsp:sp>
    <dsp:sp modelId="{2DB23FBB-8E9D-4A9B-B559-BB3A38DB43B9}">
      <dsp:nvSpPr>
        <dsp:cNvPr id="0" name=""/>
        <dsp:cNvSpPr/>
      </dsp:nvSpPr>
      <dsp:spPr>
        <a:xfrm rot="16272242">
          <a:off x="4647621" y="2487362"/>
          <a:ext cx="238147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500" kern="1200">
            <a:latin typeface="Calibri" pitchFamily="34" charset="0"/>
          </a:endParaRPr>
        </a:p>
      </dsp:txBody>
      <dsp:txXfrm>
        <a:off x="4682592" y="2639805"/>
        <a:ext cx="166703" cy="350189"/>
      </dsp:txXfrm>
    </dsp:sp>
    <dsp:sp modelId="{F554246A-EB68-483C-A890-153A661735DD}">
      <dsp:nvSpPr>
        <dsp:cNvPr id="0" name=""/>
        <dsp:cNvSpPr/>
      </dsp:nvSpPr>
      <dsp:spPr>
        <a:xfrm>
          <a:off x="3707904" y="980724"/>
          <a:ext cx="2160240" cy="1567196"/>
        </a:xfrm>
        <a:prstGeom prst="ellipse">
          <a:avLst/>
        </a:prstGeom>
        <a:solidFill>
          <a:srgbClr val="0070C0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itchFamily="34" charset="0"/>
            </a:rPr>
            <a:t>Proveedores:     </a:t>
          </a:r>
          <a:r>
            <a:rPr lang="es-ES" sz="1500" i="1" kern="1200" dirty="0" smtClean="0">
              <a:latin typeface="Calibri" pitchFamily="34" charset="0"/>
            </a:rPr>
            <a:t>Lafayette     Coltejer          Textilia               Hilos Venus         Botonia </a:t>
          </a:r>
          <a:endParaRPr lang="es-ES" sz="1500" i="1" kern="1200" dirty="0">
            <a:latin typeface="Calibri" pitchFamily="34" charset="0"/>
          </a:endParaRPr>
        </a:p>
      </dsp:txBody>
      <dsp:txXfrm>
        <a:off x="4024264" y="1210235"/>
        <a:ext cx="1527520" cy="1108174"/>
      </dsp:txXfrm>
    </dsp:sp>
    <dsp:sp modelId="{C5A6E5A6-F33F-40BE-A76D-DE9C555904B8}">
      <dsp:nvSpPr>
        <dsp:cNvPr id="0" name=""/>
        <dsp:cNvSpPr/>
      </dsp:nvSpPr>
      <dsp:spPr>
        <a:xfrm rot="19508789">
          <a:off x="5737751" y="2636087"/>
          <a:ext cx="675896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500" kern="1200">
            <a:latin typeface="Calibri" pitchFamily="34" charset="0"/>
          </a:endParaRPr>
        </a:p>
      </dsp:txBody>
      <dsp:txXfrm>
        <a:off x="5753456" y="2802847"/>
        <a:ext cx="500802" cy="350189"/>
      </dsp:txXfrm>
    </dsp:sp>
    <dsp:sp modelId="{223FDEF8-09B1-482E-829E-47A5C8B23EDB}">
      <dsp:nvSpPr>
        <dsp:cNvPr id="0" name=""/>
        <dsp:cNvSpPr/>
      </dsp:nvSpPr>
      <dsp:spPr>
        <a:xfrm>
          <a:off x="6156176" y="962719"/>
          <a:ext cx="2850817" cy="1832974"/>
        </a:xfrm>
        <a:prstGeom prst="ellipse">
          <a:avLst/>
        </a:prstGeom>
        <a:solidFill>
          <a:srgbClr val="0070C0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itchFamily="34" charset="0"/>
            </a:rPr>
            <a:t>Sociedad:</a:t>
          </a:r>
          <a:r>
            <a:rPr lang="es-ES" sz="1000" kern="1200" dirty="0" smtClean="0">
              <a:latin typeface="Calibri" pitchFamily="34" charset="0"/>
            </a:rPr>
            <a:t>       </a:t>
          </a:r>
          <a:r>
            <a:rPr lang="es-ES" sz="1500" i="1" kern="1200" dirty="0" smtClean="0">
              <a:latin typeface="Calibri" pitchFamily="34" charset="0"/>
            </a:rPr>
            <a:t> Trabajadores y empleados de áreas de planta, oficina, mantenimiento, ventas y operadores de maquinaria.</a:t>
          </a:r>
          <a:r>
            <a:rPr lang="es-ES" sz="1000" kern="1200" dirty="0" smtClean="0">
              <a:latin typeface="Calibri" pitchFamily="34" charset="0"/>
            </a:rPr>
            <a:t>    </a:t>
          </a:r>
          <a:endParaRPr lang="es-ES" sz="1000" kern="1200" dirty="0">
            <a:latin typeface="Calibri" pitchFamily="34" charset="0"/>
          </a:endParaRPr>
        </a:p>
      </dsp:txBody>
      <dsp:txXfrm>
        <a:off x="6573668" y="1231152"/>
        <a:ext cx="2015833" cy="1296108"/>
      </dsp:txXfrm>
    </dsp:sp>
    <dsp:sp modelId="{FC660C90-6E1E-47AE-9A83-DF7D859FB5EF}">
      <dsp:nvSpPr>
        <dsp:cNvPr id="0" name=""/>
        <dsp:cNvSpPr/>
      </dsp:nvSpPr>
      <dsp:spPr>
        <a:xfrm rot="33016">
          <a:off x="5934945" y="3575828"/>
          <a:ext cx="199373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500" kern="1200">
            <a:latin typeface="Calibri" pitchFamily="34" charset="0"/>
          </a:endParaRPr>
        </a:p>
      </dsp:txBody>
      <dsp:txXfrm>
        <a:off x="5934946" y="3692270"/>
        <a:ext cx="139561" cy="350189"/>
      </dsp:txXfrm>
    </dsp:sp>
    <dsp:sp modelId="{81253556-CB91-4A5B-8AD2-2840555FB034}">
      <dsp:nvSpPr>
        <dsp:cNvPr id="0" name=""/>
        <dsp:cNvSpPr/>
      </dsp:nvSpPr>
      <dsp:spPr>
        <a:xfrm>
          <a:off x="6228196" y="2978944"/>
          <a:ext cx="2809397" cy="1808115"/>
        </a:xfrm>
        <a:prstGeom prst="ellipse">
          <a:avLst/>
        </a:prstGeom>
        <a:solidFill>
          <a:srgbClr val="0070C0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itchFamily="34" charset="0"/>
            </a:rPr>
            <a:t>Gobierno:</a:t>
          </a:r>
          <a:r>
            <a:rPr lang="es-ES" sz="1000" kern="1200" dirty="0" smtClean="0">
              <a:latin typeface="Calibri" pitchFamily="34" charset="0"/>
            </a:rPr>
            <a:t>                          </a:t>
          </a:r>
          <a:r>
            <a:rPr lang="es-ES" sz="1500" i="1" kern="1200" dirty="0" smtClean="0">
              <a:latin typeface="Calibri" pitchFamily="34" charset="0"/>
            </a:rPr>
            <a:t>Pago de Impuestos Pagos de </a:t>
          </a:r>
          <a:r>
            <a:rPr lang="es-ES" sz="1500" i="1" kern="1200" dirty="0" err="1" smtClean="0">
              <a:latin typeface="Calibri" pitchFamily="34" charset="0"/>
            </a:rPr>
            <a:t>Serv</a:t>
          </a:r>
          <a:r>
            <a:rPr lang="es-ES" sz="1500" i="1" kern="1200" dirty="0" smtClean="0">
              <a:latin typeface="Calibri" pitchFamily="34" charset="0"/>
            </a:rPr>
            <a:t>. Públicos        Normas ISO 9001:2008                             Carga Prestacionales     Pagos Parafiscales </a:t>
          </a:r>
          <a:r>
            <a:rPr lang="es-ES" sz="1000" kern="1200" dirty="0" smtClean="0">
              <a:latin typeface="Calibri" pitchFamily="34" charset="0"/>
            </a:rPr>
            <a:t>  </a:t>
          </a:r>
          <a:endParaRPr lang="es-ES" sz="1000" kern="1200" dirty="0">
            <a:latin typeface="Calibri" pitchFamily="34" charset="0"/>
          </a:endParaRPr>
        </a:p>
      </dsp:txBody>
      <dsp:txXfrm>
        <a:off x="6639623" y="3243736"/>
        <a:ext cx="1986543" cy="1278531"/>
      </dsp:txXfrm>
    </dsp:sp>
    <dsp:sp modelId="{8168439D-8552-40D2-8E04-E6CA1F3E63A3}">
      <dsp:nvSpPr>
        <dsp:cNvPr id="0" name=""/>
        <dsp:cNvSpPr/>
      </dsp:nvSpPr>
      <dsp:spPr>
        <a:xfrm rot="2045087">
          <a:off x="5759217" y="4487253"/>
          <a:ext cx="700238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500" kern="1200">
            <a:latin typeface="Calibri" pitchFamily="34" charset="0"/>
          </a:endParaRPr>
        </a:p>
      </dsp:txBody>
      <dsp:txXfrm>
        <a:off x="5774257" y="4554919"/>
        <a:ext cx="525144" cy="350189"/>
      </dsp:txXfrm>
    </dsp:sp>
    <dsp:sp modelId="{E23C7E38-4EC4-454B-9649-CB263BF1E2F2}">
      <dsp:nvSpPr>
        <dsp:cNvPr id="0" name=""/>
        <dsp:cNvSpPr/>
      </dsp:nvSpPr>
      <dsp:spPr>
        <a:xfrm>
          <a:off x="6228184" y="4923161"/>
          <a:ext cx="2797486" cy="1765629"/>
        </a:xfrm>
        <a:prstGeom prst="ellipse">
          <a:avLst/>
        </a:prstGeom>
        <a:solidFill>
          <a:srgbClr val="0070C0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itchFamily="34" charset="0"/>
            </a:rPr>
            <a:t>Acreedores</a:t>
          </a:r>
          <a:r>
            <a:rPr lang="es-ES" sz="1500" b="1" i="1" kern="1200" dirty="0" smtClean="0">
              <a:latin typeface="Calibri" pitchFamily="34" charset="0"/>
            </a:rPr>
            <a:t>:          </a:t>
          </a:r>
          <a:r>
            <a:rPr lang="es-ES" sz="1500" i="1" kern="1200" dirty="0" smtClean="0">
              <a:latin typeface="Calibri" pitchFamily="34" charset="0"/>
            </a:rPr>
            <a:t>D.I.A.N.             prestadoras de Servicios                               Bancos                   Satélites Aliados                Transportadoras</a:t>
          </a:r>
          <a:endParaRPr lang="es-ES" sz="1500" i="1" kern="1200" dirty="0">
            <a:latin typeface="Calibri" pitchFamily="34" charset="0"/>
          </a:endParaRPr>
        </a:p>
      </dsp:txBody>
      <dsp:txXfrm>
        <a:off x="6637866" y="5181731"/>
        <a:ext cx="1978122" cy="1248489"/>
      </dsp:txXfrm>
    </dsp:sp>
    <dsp:sp modelId="{6AABAC5C-C50E-4D1D-9A09-A0F19CC7699A}">
      <dsp:nvSpPr>
        <dsp:cNvPr id="0" name=""/>
        <dsp:cNvSpPr/>
      </dsp:nvSpPr>
      <dsp:spPr>
        <a:xfrm rot="5414324">
          <a:off x="4641265" y="4601980"/>
          <a:ext cx="196971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500" kern="1200">
            <a:latin typeface="Calibri" pitchFamily="34" charset="0"/>
          </a:endParaRPr>
        </a:p>
      </dsp:txBody>
      <dsp:txXfrm rot="10800000">
        <a:off x="4670934" y="4689164"/>
        <a:ext cx="137880" cy="350189"/>
      </dsp:txXfrm>
    </dsp:sp>
    <dsp:sp modelId="{E9A60C4A-0B5E-4BA6-82B6-F18ED5564422}">
      <dsp:nvSpPr>
        <dsp:cNvPr id="0" name=""/>
        <dsp:cNvSpPr/>
      </dsp:nvSpPr>
      <dsp:spPr>
        <a:xfrm>
          <a:off x="3635895" y="5085195"/>
          <a:ext cx="2199451" cy="1599733"/>
        </a:xfrm>
        <a:prstGeom prst="ellipse">
          <a:avLst/>
        </a:prstGeom>
        <a:solidFill>
          <a:srgbClr val="0070C0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itchFamily="34" charset="0"/>
            </a:rPr>
            <a:t>Clientes:</a:t>
          </a:r>
          <a:r>
            <a:rPr lang="es-ES" sz="1100" kern="1200" dirty="0" smtClean="0">
              <a:latin typeface="Calibri" pitchFamily="34" charset="0"/>
            </a:rPr>
            <a:t>           </a:t>
          </a:r>
          <a:r>
            <a:rPr lang="es-ES" sz="1500" i="1" kern="1200" dirty="0" smtClean="0">
              <a:latin typeface="Calibri" pitchFamily="34" charset="0"/>
            </a:rPr>
            <a:t>Alpina               Claro             Thomas Express Nestlé          Movistar           </a:t>
          </a:r>
          <a:r>
            <a:rPr lang="es-ES" sz="1100" kern="1200" dirty="0" smtClean="0">
              <a:latin typeface="Calibri" pitchFamily="34" charset="0"/>
            </a:rPr>
            <a:t>  </a:t>
          </a:r>
          <a:endParaRPr lang="es-ES" sz="1100" kern="1200" dirty="0">
            <a:latin typeface="Calibri" pitchFamily="34" charset="0"/>
          </a:endParaRPr>
        </a:p>
      </dsp:txBody>
      <dsp:txXfrm>
        <a:off x="3957997" y="5319470"/>
        <a:ext cx="1555247" cy="1131183"/>
      </dsp:txXfrm>
    </dsp:sp>
    <dsp:sp modelId="{7B4557E3-397F-42E5-87DC-44D45A9664C5}">
      <dsp:nvSpPr>
        <dsp:cNvPr id="0" name=""/>
        <dsp:cNvSpPr/>
      </dsp:nvSpPr>
      <dsp:spPr>
        <a:xfrm rot="8959799">
          <a:off x="2767694" y="4482909"/>
          <a:ext cx="851926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500" kern="1200">
            <a:latin typeface="Calibri" pitchFamily="34" charset="0"/>
          </a:endParaRPr>
        </a:p>
      </dsp:txBody>
      <dsp:txXfrm rot="10800000">
        <a:off x="2930542" y="4554981"/>
        <a:ext cx="676832" cy="350189"/>
      </dsp:txXfrm>
    </dsp:sp>
    <dsp:sp modelId="{339EB214-72C3-4CF6-A6A2-F39B02852388}">
      <dsp:nvSpPr>
        <dsp:cNvPr id="0" name=""/>
        <dsp:cNvSpPr/>
      </dsp:nvSpPr>
      <dsp:spPr>
        <a:xfrm>
          <a:off x="107500" y="4923161"/>
          <a:ext cx="2746023" cy="1735101"/>
        </a:xfrm>
        <a:prstGeom prst="ellipse">
          <a:avLst/>
        </a:prstGeom>
        <a:solidFill>
          <a:srgbClr val="002060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itchFamily="34" charset="0"/>
            </a:rPr>
            <a:t>Propietarios:</a:t>
          </a:r>
          <a:r>
            <a:rPr lang="es-ES" sz="1600" kern="1200" dirty="0" smtClean="0">
              <a:latin typeface="Calibri" pitchFamily="34" charset="0"/>
            </a:rPr>
            <a:t>           </a:t>
          </a:r>
          <a:r>
            <a:rPr lang="es-ES" sz="1500" i="1" kern="1200" dirty="0" smtClean="0">
              <a:latin typeface="Calibri" pitchFamily="34" charset="0"/>
            </a:rPr>
            <a:t>Accionistas Principales         Accionistas minoritarios</a:t>
          </a:r>
          <a:r>
            <a:rPr lang="es-ES" sz="1600" kern="1200" dirty="0" smtClean="0">
              <a:latin typeface="Calibri" pitchFamily="34" charset="0"/>
            </a:rPr>
            <a:t>   </a:t>
          </a:r>
          <a:endParaRPr lang="es-ES" sz="1600" kern="1200" dirty="0">
            <a:latin typeface="Calibri" pitchFamily="34" charset="0"/>
          </a:endParaRPr>
        </a:p>
      </dsp:txBody>
      <dsp:txXfrm>
        <a:off x="509646" y="5177261"/>
        <a:ext cx="1941731" cy="1226901"/>
      </dsp:txXfrm>
    </dsp:sp>
    <dsp:sp modelId="{913D66CA-8035-40A0-A6CF-C087BEE3944C}">
      <dsp:nvSpPr>
        <dsp:cNvPr id="0" name=""/>
        <dsp:cNvSpPr/>
      </dsp:nvSpPr>
      <dsp:spPr>
        <a:xfrm rot="10833658">
          <a:off x="3071125" y="3549007"/>
          <a:ext cx="399167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500" kern="1200">
            <a:latin typeface="Calibri" pitchFamily="34" charset="0"/>
          </a:endParaRPr>
        </a:p>
      </dsp:txBody>
      <dsp:txXfrm rot="10800000">
        <a:off x="3190872" y="3666322"/>
        <a:ext cx="279417" cy="350189"/>
      </dsp:txXfrm>
    </dsp:sp>
    <dsp:sp modelId="{9E4F6F9F-99EF-4A4A-8BF0-F20B77D624E1}">
      <dsp:nvSpPr>
        <dsp:cNvPr id="0" name=""/>
        <dsp:cNvSpPr/>
      </dsp:nvSpPr>
      <dsp:spPr>
        <a:xfrm>
          <a:off x="107493" y="2906945"/>
          <a:ext cx="2775516" cy="1833005"/>
        </a:xfrm>
        <a:prstGeom prst="ellipse">
          <a:avLst/>
        </a:prstGeom>
        <a:solidFill>
          <a:srgbClr val="002060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itchFamily="34" charset="0"/>
            </a:rPr>
            <a:t>Gerentes:</a:t>
          </a:r>
          <a:r>
            <a:rPr lang="es-ES" sz="1600" kern="1200" dirty="0" smtClean="0">
              <a:latin typeface="Calibri" pitchFamily="34" charset="0"/>
            </a:rPr>
            <a:t>             </a:t>
          </a:r>
          <a:r>
            <a:rPr lang="es-ES" sz="1500" i="1" kern="1200" dirty="0" smtClean="0">
              <a:latin typeface="Calibri" pitchFamily="34" charset="0"/>
            </a:rPr>
            <a:t>Gerente General        Gerente Administrativo       Gerente de Producción         Gerente Comercial         Coord. de Procesos             </a:t>
          </a:r>
          <a:r>
            <a:rPr lang="es-ES" sz="1500" i="1" kern="1200" dirty="0" err="1" smtClean="0">
              <a:latin typeface="Calibri" pitchFamily="34" charset="0"/>
            </a:rPr>
            <a:t>Ings</a:t>
          </a:r>
          <a:r>
            <a:rPr lang="es-ES" sz="1500" i="1" kern="1200" dirty="0" smtClean="0">
              <a:latin typeface="Calibri" pitchFamily="34" charset="0"/>
            </a:rPr>
            <a:t>. Industriales </a:t>
          </a:r>
          <a:endParaRPr lang="es-ES" sz="1500" i="1" kern="1200" dirty="0">
            <a:latin typeface="Calibri" pitchFamily="34" charset="0"/>
          </a:endParaRPr>
        </a:p>
      </dsp:txBody>
      <dsp:txXfrm>
        <a:off x="513958" y="3175382"/>
        <a:ext cx="1962586" cy="1296131"/>
      </dsp:txXfrm>
    </dsp:sp>
    <dsp:sp modelId="{D68F410C-1785-4A40-9F6E-FF8D3F789A4B}">
      <dsp:nvSpPr>
        <dsp:cNvPr id="0" name=""/>
        <dsp:cNvSpPr/>
      </dsp:nvSpPr>
      <dsp:spPr>
        <a:xfrm rot="12749394">
          <a:off x="2809959" y="2601649"/>
          <a:ext cx="847667" cy="5836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500" kern="1200">
            <a:latin typeface="Calibri" pitchFamily="34" charset="0"/>
          </a:endParaRPr>
        </a:p>
      </dsp:txBody>
      <dsp:txXfrm rot="10800000">
        <a:off x="2971351" y="2765404"/>
        <a:ext cx="672573" cy="350189"/>
      </dsp:txXfrm>
    </dsp:sp>
    <dsp:sp modelId="{A7965161-E526-470C-94EA-6A679E472236}">
      <dsp:nvSpPr>
        <dsp:cNvPr id="0" name=""/>
        <dsp:cNvSpPr/>
      </dsp:nvSpPr>
      <dsp:spPr>
        <a:xfrm>
          <a:off x="107495" y="890714"/>
          <a:ext cx="2841084" cy="1832989"/>
        </a:xfrm>
        <a:prstGeom prst="ellipse">
          <a:avLst/>
        </a:prstGeom>
        <a:solidFill>
          <a:srgbClr val="002060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 smtClean="0">
              <a:latin typeface="Calibri" pitchFamily="34" charset="0"/>
            </a:rPr>
            <a:t>Empleados:</a:t>
          </a:r>
          <a:r>
            <a:rPr lang="es-ES" sz="1600" kern="1200" dirty="0" smtClean="0">
              <a:latin typeface="Calibri" pitchFamily="34" charset="0"/>
            </a:rPr>
            <a:t>      </a:t>
          </a:r>
          <a:r>
            <a:rPr lang="es-ES" sz="1500" i="1" kern="1200" dirty="0" smtClean="0">
              <a:latin typeface="Calibri" pitchFamily="34" charset="0"/>
            </a:rPr>
            <a:t>Bordadores      Estampadores               Operarios de Maquinaria      Empleados de Oficina       </a:t>
          </a:r>
          <a:r>
            <a:rPr lang="es-ES" sz="1500" i="1" kern="1200" dirty="0" err="1" smtClean="0">
              <a:latin typeface="Calibri" pitchFamily="34" charset="0"/>
            </a:rPr>
            <a:t>Serv</a:t>
          </a:r>
          <a:r>
            <a:rPr lang="es-ES" sz="1500" i="1" kern="1200" dirty="0" smtClean="0">
              <a:latin typeface="Calibri" pitchFamily="34" charset="0"/>
            </a:rPr>
            <a:t>. Generales       Bodega </a:t>
          </a:r>
          <a:endParaRPr lang="es-ES" sz="1500" i="1" kern="1200" dirty="0">
            <a:latin typeface="Calibri" pitchFamily="34" charset="0"/>
          </a:endParaRPr>
        </a:p>
      </dsp:txBody>
      <dsp:txXfrm>
        <a:off x="523562" y="1159149"/>
        <a:ext cx="2008950" cy="129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75074C4-57A2-407E-B3BB-F4187A72AE42}" type="datetimeFigureOut">
              <a:rPr lang="es-ES" smtClean="0"/>
              <a:t>18/10/2015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6C0788F-145C-47A5-ADD1-22A9FF1371F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86971640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Rectángulo"/>
          <p:cNvSpPr/>
          <p:nvPr/>
        </p:nvSpPr>
        <p:spPr>
          <a:xfrm>
            <a:off x="3779941" y="188640"/>
            <a:ext cx="43061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</a:rPr>
              <a:t>Partes Interesadas Externas</a:t>
            </a:r>
            <a:endParaRPr lang="es-ES" sz="2800" b="1" i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-2797" y="-11415"/>
            <a:ext cx="302204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</a:rPr>
              <a:t>Partes Interesadas </a:t>
            </a:r>
          </a:p>
          <a:p>
            <a:pPr algn="ctr"/>
            <a:r>
              <a:rPr lang="es-ES" sz="2800" b="1" i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libri" pitchFamily="34" charset="0"/>
              </a:rPr>
              <a:t>Internas</a:t>
            </a:r>
            <a:endParaRPr lang="es-ES" sz="2800" b="1" i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106</TotalTime>
  <Words>122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Opulento</vt:lpstr>
      <vt:lpstr>Presentación de PowerPoint</vt:lpstr>
    </vt:vector>
  </TitlesOfParts>
  <Company>By 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 Evolution V2</dc:creator>
  <cp:lastModifiedBy>Win Evolution V2</cp:lastModifiedBy>
  <cp:revision>12</cp:revision>
  <dcterms:created xsi:type="dcterms:W3CDTF">2015-10-18T20:38:19Z</dcterms:created>
  <dcterms:modified xsi:type="dcterms:W3CDTF">2015-10-18T22:25:12Z</dcterms:modified>
</cp:coreProperties>
</file>