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9DFEA-8D83-4ED0-89C8-568DF49BA8E7}" v="15" dt="2023-04-29T21:14:37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Gibson" userId="c392f04a823fc96c" providerId="LiveId" clId="{3089DFEA-8D83-4ED0-89C8-568DF49BA8E7}"/>
    <pc:docChg chg="undo custSel addSld delSld modSld sldOrd">
      <pc:chgData name="Karen Gibson" userId="c392f04a823fc96c" providerId="LiveId" clId="{3089DFEA-8D83-4ED0-89C8-568DF49BA8E7}" dt="2023-04-29T21:16:04.297" v="2421" actId="2696"/>
      <pc:docMkLst>
        <pc:docMk/>
      </pc:docMkLst>
      <pc:sldChg chg="modSp mod">
        <pc:chgData name="Karen Gibson" userId="c392f04a823fc96c" providerId="LiveId" clId="{3089DFEA-8D83-4ED0-89C8-568DF49BA8E7}" dt="2023-04-28T10:00:55.733" v="1313" actId="20577"/>
        <pc:sldMkLst>
          <pc:docMk/>
          <pc:sldMk cId="1941221791" sldId="256"/>
        </pc:sldMkLst>
        <pc:spChg chg="mod">
          <ac:chgData name="Karen Gibson" userId="c392f04a823fc96c" providerId="LiveId" clId="{3089DFEA-8D83-4ED0-89C8-568DF49BA8E7}" dt="2023-04-28T10:00:55.733" v="1313" actId="20577"/>
          <ac:spMkLst>
            <pc:docMk/>
            <pc:sldMk cId="1941221791" sldId="256"/>
            <ac:spMk id="4" creationId="{00000000-0000-0000-0000-000000000000}"/>
          </ac:spMkLst>
        </pc:spChg>
      </pc:sldChg>
      <pc:sldChg chg="delSp modSp mod">
        <pc:chgData name="Karen Gibson" userId="c392f04a823fc96c" providerId="LiveId" clId="{3089DFEA-8D83-4ED0-89C8-568DF49BA8E7}" dt="2023-04-28T10:06:35.102" v="1503" actId="20577"/>
        <pc:sldMkLst>
          <pc:docMk/>
          <pc:sldMk cId="891763176" sldId="257"/>
        </pc:sldMkLst>
        <pc:spChg chg="mod">
          <ac:chgData name="Karen Gibson" userId="c392f04a823fc96c" providerId="LiveId" clId="{3089DFEA-8D83-4ED0-89C8-568DF49BA8E7}" dt="2023-04-28T09:44:57.331" v="664" actId="20577"/>
          <ac:spMkLst>
            <pc:docMk/>
            <pc:sldMk cId="891763176" sldId="257"/>
            <ac:spMk id="4" creationId="{00000000-0000-0000-0000-000000000000}"/>
          </ac:spMkLst>
        </pc:spChg>
        <pc:spChg chg="mod">
          <ac:chgData name="Karen Gibson" userId="c392f04a823fc96c" providerId="LiveId" clId="{3089DFEA-8D83-4ED0-89C8-568DF49BA8E7}" dt="2023-04-28T10:06:35.102" v="1503" actId="20577"/>
          <ac:spMkLst>
            <pc:docMk/>
            <pc:sldMk cId="891763176" sldId="257"/>
            <ac:spMk id="6" creationId="{00000000-0000-0000-0000-000000000000}"/>
          </ac:spMkLst>
        </pc:spChg>
        <pc:spChg chg="del mod">
          <ac:chgData name="Karen Gibson" userId="c392f04a823fc96c" providerId="LiveId" clId="{3089DFEA-8D83-4ED0-89C8-568DF49BA8E7}" dt="2023-04-28T09:25:39.667" v="502" actId="478"/>
          <ac:spMkLst>
            <pc:docMk/>
            <pc:sldMk cId="891763176" sldId="257"/>
            <ac:spMk id="7" creationId="{00000000-0000-0000-0000-000000000000}"/>
          </ac:spMkLst>
        </pc:spChg>
      </pc:sldChg>
      <pc:sldChg chg="addSp delSp modSp mod setBg">
        <pc:chgData name="Karen Gibson" userId="c392f04a823fc96c" providerId="LiveId" clId="{3089DFEA-8D83-4ED0-89C8-568DF49BA8E7}" dt="2023-04-28T14:30:53.737" v="2100" actId="20577"/>
        <pc:sldMkLst>
          <pc:docMk/>
          <pc:sldMk cId="3659674305" sldId="259"/>
        </pc:sldMkLst>
        <pc:spChg chg="add del mod">
          <ac:chgData name="Karen Gibson" userId="c392f04a823fc96c" providerId="LiveId" clId="{3089DFEA-8D83-4ED0-89C8-568DF49BA8E7}" dt="2023-04-28T09:44:26.973" v="657" actId="478"/>
          <ac:spMkLst>
            <pc:docMk/>
            <pc:sldMk cId="3659674305" sldId="259"/>
            <ac:spMk id="3" creationId="{65F2D2D4-A041-13BD-0CBE-4C67198FFEC5}"/>
          </ac:spMkLst>
        </pc:spChg>
        <pc:spChg chg="mod">
          <ac:chgData name="Karen Gibson" userId="c392f04a823fc96c" providerId="LiveId" clId="{3089DFEA-8D83-4ED0-89C8-568DF49BA8E7}" dt="2023-04-28T14:30:00.001" v="2070" actId="2711"/>
          <ac:spMkLst>
            <pc:docMk/>
            <pc:sldMk cId="3659674305" sldId="259"/>
            <ac:spMk id="4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8T09:44:29.556" v="659" actId="478"/>
          <ac:spMkLst>
            <pc:docMk/>
            <pc:sldMk cId="3659674305" sldId="259"/>
            <ac:spMk id="6" creationId="{EA106C77-BFED-D4D8-55D3-D104E3E6103F}"/>
          </ac:spMkLst>
        </pc:spChg>
        <pc:spChg chg="add del mod">
          <ac:chgData name="Karen Gibson" userId="c392f04a823fc96c" providerId="LiveId" clId="{3089DFEA-8D83-4ED0-89C8-568DF49BA8E7}" dt="2023-04-28T10:03:35.240" v="1354" actId="478"/>
          <ac:spMkLst>
            <pc:docMk/>
            <pc:sldMk cId="3659674305" sldId="259"/>
            <ac:spMk id="7" creationId="{ADECD387-9A24-EAFD-A8B6-60B59B5A1B97}"/>
          </ac:spMkLst>
        </pc:spChg>
        <pc:spChg chg="add del mod">
          <ac:chgData name="Karen Gibson" userId="c392f04a823fc96c" providerId="LiveId" clId="{3089DFEA-8D83-4ED0-89C8-568DF49BA8E7}" dt="2023-04-28T10:03:36.549" v="1355" actId="478"/>
          <ac:spMkLst>
            <pc:docMk/>
            <pc:sldMk cId="3659674305" sldId="259"/>
            <ac:spMk id="9" creationId="{F0734CEF-5DBF-F9B9-615F-6BB91E2586C9}"/>
          </ac:spMkLst>
        </pc:spChg>
        <pc:spChg chg="add del">
          <ac:chgData name="Karen Gibson" userId="c392f04a823fc96c" providerId="LiveId" clId="{3089DFEA-8D83-4ED0-89C8-568DF49BA8E7}" dt="2023-04-28T13:04:02.727" v="1709" actId="26606"/>
          <ac:spMkLst>
            <pc:docMk/>
            <pc:sldMk cId="3659674305" sldId="259"/>
            <ac:spMk id="10" creationId="{9B7AD9F6-8CE7-4299-8FC6-328F4DCD3FF9}"/>
          </ac:spMkLst>
        </pc:spChg>
        <pc:spChg chg="add del">
          <ac:chgData name="Karen Gibson" userId="c392f04a823fc96c" providerId="LiveId" clId="{3089DFEA-8D83-4ED0-89C8-568DF49BA8E7}" dt="2023-04-28T10:20:05.295" v="1505" actId="478"/>
          <ac:spMkLst>
            <pc:docMk/>
            <pc:sldMk cId="3659674305" sldId="259"/>
            <ac:spMk id="11" creationId="{61228DDC-0DD0-6F35-9D9A-D2623CBA0C47}"/>
          </ac:spMkLst>
        </pc:spChg>
        <pc:spChg chg="del">
          <ac:chgData name="Karen Gibson" userId="c392f04a823fc96c" providerId="LiveId" clId="{3089DFEA-8D83-4ED0-89C8-568DF49BA8E7}" dt="2023-04-28T09:44:28.144" v="658" actId="478"/>
          <ac:spMkLst>
            <pc:docMk/>
            <pc:sldMk cId="3659674305" sldId="259"/>
            <ac:spMk id="12" creationId="{00000000-0000-0000-0000-000000000000}"/>
          </ac:spMkLst>
        </pc:spChg>
        <pc:spChg chg="del">
          <ac:chgData name="Karen Gibson" userId="c392f04a823fc96c" providerId="LiveId" clId="{3089DFEA-8D83-4ED0-89C8-568DF49BA8E7}" dt="2023-04-28T09:44:25.367" v="656" actId="478"/>
          <ac:spMkLst>
            <pc:docMk/>
            <pc:sldMk cId="3659674305" sldId="259"/>
            <ac:spMk id="13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8T12:51:29.749" v="1656" actId="478"/>
          <ac:spMkLst>
            <pc:docMk/>
            <pc:sldMk cId="3659674305" sldId="259"/>
            <ac:spMk id="14" creationId="{D894100D-85DB-8701-6E5F-32D826810E38}"/>
          </ac:spMkLst>
        </pc:spChg>
        <pc:spChg chg="add del">
          <ac:chgData name="Karen Gibson" userId="c392f04a823fc96c" providerId="LiveId" clId="{3089DFEA-8D83-4ED0-89C8-568DF49BA8E7}" dt="2023-04-28T13:04:02.727" v="1709" actId="26606"/>
          <ac:spMkLst>
            <pc:docMk/>
            <pc:sldMk cId="3659674305" sldId="259"/>
            <ac:spMk id="15" creationId="{F49775AF-8896-43EE-92C6-83497D6DC56F}"/>
          </ac:spMkLst>
        </pc:spChg>
        <pc:spChg chg="add del mod">
          <ac:chgData name="Karen Gibson" userId="c392f04a823fc96c" providerId="LiveId" clId="{3089DFEA-8D83-4ED0-89C8-568DF49BA8E7}" dt="2023-04-28T13:03:09.158" v="1701" actId="478"/>
          <ac:spMkLst>
            <pc:docMk/>
            <pc:sldMk cId="3659674305" sldId="259"/>
            <ac:spMk id="16" creationId="{67211480-73AF-D1EF-9298-5551BE0A4AB8}"/>
          </ac:spMkLst>
        </pc:spChg>
        <pc:spChg chg="add mod">
          <ac:chgData name="Karen Gibson" userId="c392f04a823fc96c" providerId="LiveId" clId="{3089DFEA-8D83-4ED0-89C8-568DF49BA8E7}" dt="2023-04-28T14:30:53.737" v="2100" actId="20577"/>
          <ac:spMkLst>
            <pc:docMk/>
            <pc:sldMk cId="3659674305" sldId="259"/>
            <ac:spMk id="23" creationId="{06878141-9542-4259-FB74-5B3F783D3798}"/>
          </ac:spMkLst>
        </pc:spChg>
        <pc:picChg chg="add del">
          <ac:chgData name="Karen Gibson" userId="c392f04a823fc96c" providerId="LiveId" clId="{3089DFEA-8D83-4ED0-89C8-568DF49BA8E7}" dt="2023-04-28T13:04:02.727" v="1709" actId="26606"/>
          <ac:picMkLst>
            <pc:docMk/>
            <pc:sldMk cId="3659674305" sldId="259"/>
            <ac:picMk id="8" creationId="{DA4E566C-A8B6-49F4-DB68-651B11AED69D}"/>
          </ac:picMkLst>
        </pc:picChg>
        <pc:picChg chg="add del mod">
          <ac:chgData name="Karen Gibson" userId="c392f04a823fc96c" providerId="LiveId" clId="{3089DFEA-8D83-4ED0-89C8-568DF49BA8E7}" dt="2023-04-28T13:03:42.228" v="1707" actId="478"/>
          <ac:picMkLst>
            <pc:docMk/>
            <pc:sldMk cId="3659674305" sldId="259"/>
            <ac:picMk id="20" creationId="{B7D50AEE-395A-8D70-AC97-F980AB7F882A}"/>
          </ac:picMkLst>
        </pc:picChg>
        <pc:picChg chg="add mod">
          <ac:chgData name="Karen Gibson" userId="c392f04a823fc96c" providerId="LiveId" clId="{3089DFEA-8D83-4ED0-89C8-568DF49BA8E7}" dt="2023-04-28T13:09:59.356" v="2068" actId="1076"/>
          <ac:picMkLst>
            <pc:docMk/>
            <pc:sldMk cId="3659674305" sldId="259"/>
            <ac:picMk id="22" creationId="{481E610E-073A-8542-1E70-194FD0E83510}"/>
          </ac:picMkLst>
        </pc:picChg>
      </pc:sldChg>
      <pc:sldChg chg="modSp add mod">
        <pc:chgData name="Karen Gibson" userId="c392f04a823fc96c" providerId="LiveId" clId="{3089DFEA-8D83-4ED0-89C8-568DF49BA8E7}" dt="2023-04-28T15:20:06.578" v="2219" actId="20577"/>
        <pc:sldMkLst>
          <pc:docMk/>
          <pc:sldMk cId="2576368514" sldId="260"/>
        </pc:sldMkLst>
        <pc:spChg chg="mod">
          <ac:chgData name="Karen Gibson" userId="c392f04a823fc96c" providerId="LiveId" clId="{3089DFEA-8D83-4ED0-89C8-568DF49BA8E7}" dt="2023-04-28T09:45:01.877" v="668" actId="20577"/>
          <ac:spMkLst>
            <pc:docMk/>
            <pc:sldMk cId="2576368514" sldId="260"/>
            <ac:spMk id="4" creationId="{00000000-0000-0000-0000-000000000000}"/>
          </ac:spMkLst>
        </pc:spChg>
        <pc:spChg chg="mod">
          <ac:chgData name="Karen Gibson" userId="c392f04a823fc96c" providerId="LiveId" clId="{3089DFEA-8D83-4ED0-89C8-568DF49BA8E7}" dt="2023-04-28T15:20:06.578" v="2219" actId="20577"/>
          <ac:spMkLst>
            <pc:docMk/>
            <pc:sldMk cId="2576368514" sldId="260"/>
            <ac:spMk id="6" creationId="{00000000-0000-0000-0000-000000000000}"/>
          </ac:spMkLst>
        </pc:spChg>
      </pc:sldChg>
      <pc:sldChg chg="addSp delSp modSp add del mod">
        <pc:chgData name="Karen Gibson" userId="c392f04a823fc96c" providerId="LiveId" clId="{3089DFEA-8D83-4ED0-89C8-568DF49BA8E7}" dt="2023-04-29T21:16:04.297" v="2421" actId="2696"/>
        <pc:sldMkLst>
          <pc:docMk/>
          <pc:sldMk cId="4131257816" sldId="261"/>
        </pc:sldMkLst>
        <pc:spChg chg="mod">
          <ac:chgData name="Karen Gibson" userId="c392f04a823fc96c" providerId="LiveId" clId="{3089DFEA-8D83-4ED0-89C8-568DF49BA8E7}" dt="2023-04-28T15:08:56.144" v="2186" actId="313"/>
          <ac:spMkLst>
            <pc:docMk/>
            <pc:sldMk cId="4131257816" sldId="261"/>
            <ac:spMk id="4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8T15:09:54.197" v="2197" actId="478"/>
          <ac:spMkLst>
            <pc:docMk/>
            <pc:sldMk cId="4131257816" sldId="261"/>
            <ac:spMk id="6" creationId="{381FA69F-6B3D-CB4E-AB4E-83D24C68A16A}"/>
          </ac:spMkLst>
        </pc:spChg>
        <pc:spChg chg="add del mod">
          <ac:chgData name="Karen Gibson" userId="c392f04a823fc96c" providerId="LiveId" clId="{3089DFEA-8D83-4ED0-89C8-568DF49BA8E7}" dt="2023-04-28T15:13:00.131" v="2200" actId="478"/>
          <ac:spMkLst>
            <pc:docMk/>
            <pc:sldMk cId="4131257816" sldId="261"/>
            <ac:spMk id="7" creationId="{C3435580-E2D8-D31D-1C58-E12C83359176}"/>
          </ac:spMkLst>
        </pc:spChg>
        <pc:spChg chg="add del mod">
          <ac:chgData name="Karen Gibson" userId="c392f04a823fc96c" providerId="LiveId" clId="{3089DFEA-8D83-4ED0-89C8-568DF49BA8E7}" dt="2023-04-28T15:15:52.228" v="2206" actId="478"/>
          <ac:spMkLst>
            <pc:docMk/>
            <pc:sldMk cId="4131257816" sldId="261"/>
            <ac:spMk id="8" creationId="{CC839E5B-0B83-5238-9A09-3BF130742C2B}"/>
          </ac:spMkLst>
        </pc:spChg>
        <pc:spChg chg="del">
          <ac:chgData name="Karen Gibson" userId="c392f04a823fc96c" providerId="LiveId" clId="{3089DFEA-8D83-4ED0-89C8-568DF49BA8E7}" dt="2023-04-28T15:09:47.365" v="2196" actId="478"/>
          <ac:spMkLst>
            <pc:docMk/>
            <pc:sldMk cId="4131257816" sldId="261"/>
            <ac:spMk id="23" creationId="{06878141-9542-4259-FB74-5B3F783D3798}"/>
          </ac:spMkLst>
        </pc:spChg>
        <pc:picChg chg="add del mod">
          <ac:chgData name="Karen Gibson" userId="c392f04a823fc96c" providerId="LiveId" clId="{3089DFEA-8D83-4ED0-89C8-568DF49BA8E7}" dt="2023-04-29T21:10:51.787" v="2406" actId="478"/>
          <ac:picMkLst>
            <pc:docMk/>
            <pc:sldMk cId="4131257816" sldId="261"/>
            <ac:picMk id="3" creationId="{CEB3DDB8-7BA6-6040-DF0A-009CF413BAE1}"/>
          </ac:picMkLst>
        </pc:picChg>
        <pc:picChg chg="add mod">
          <ac:chgData name="Karen Gibson" userId="c392f04a823fc96c" providerId="LiveId" clId="{3089DFEA-8D83-4ED0-89C8-568DF49BA8E7}" dt="2023-04-29T21:11:38.648" v="2413" actId="1076"/>
          <ac:picMkLst>
            <pc:docMk/>
            <pc:sldMk cId="4131257816" sldId="261"/>
            <ac:picMk id="5" creationId="{8D100C64-76A8-8BC3-2F9A-4640CB5E6D72}"/>
          </ac:picMkLst>
        </pc:picChg>
        <pc:picChg chg="del">
          <ac:chgData name="Karen Gibson" userId="c392f04a823fc96c" providerId="LiveId" clId="{3089DFEA-8D83-4ED0-89C8-568DF49BA8E7}" dt="2023-04-28T15:08:50.722" v="2185" actId="478"/>
          <ac:picMkLst>
            <pc:docMk/>
            <pc:sldMk cId="4131257816" sldId="261"/>
            <ac:picMk id="22" creationId="{481E610E-073A-8542-1E70-194FD0E83510}"/>
          </ac:picMkLst>
        </pc:picChg>
      </pc:sldChg>
      <pc:sldChg chg="addSp delSp modSp add del mod ord">
        <pc:chgData name="Karen Gibson" userId="c392f04a823fc96c" providerId="LiveId" clId="{3089DFEA-8D83-4ED0-89C8-568DF49BA8E7}" dt="2023-04-29T20:23:45.535" v="2307" actId="2696"/>
        <pc:sldMkLst>
          <pc:docMk/>
          <pc:sldMk cId="2199125831" sldId="262"/>
        </pc:sldMkLst>
        <pc:spChg chg="mod">
          <ac:chgData name="Karen Gibson" userId="c392f04a823fc96c" providerId="LiveId" clId="{3089DFEA-8D83-4ED0-89C8-568DF49BA8E7}" dt="2023-04-29T20:03:44.516" v="2268" actId="20577"/>
          <ac:spMkLst>
            <pc:docMk/>
            <pc:sldMk cId="2199125831" sldId="262"/>
            <ac:spMk id="4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9T20:04:30.025" v="2277" actId="478"/>
          <ac:spMkLst>
            <pc:docMk/>
            <pc:sldMk cId="2199125831" sldId="262"/>
            <ac:spMk id="6" creationId="{82F05BC3-E2B6-3932-53E7-33F6531F613D}"/>
          </ac:spMkLst>
        </pc:spChg>
        <pc:spChg chg="del mod">
          <ac:chgData name="Karen Gibson" userId="c392f04a823fc96c" providerId="LiveId" clId="{3089DFEA-8D83-4ED0-89C8-568DF49BA8E7}" dt="2023-04-29T20:04:21.933" v="2276" actId="478"/>
          <ac:spMkLst>
            <pc:docMk/>
            <pc:sldMk cId="2199125831" sldId="262"/>
            <ac:spMk id="23" creationId="{06878141-9542-4259-FB74-5B3F783D3798}"/>
          </ac:spMkLst>
        </pc:spChg>
        <pc:picChg chg="add mod">
          <ac:chgData name="Karen Gibson" userId="c392f04a823fc96c" providerId="LiveId" clId="{3089DFEA-8D83-4ED0-89C8-568DF49BA8E7}" dt="2023-04-29T20:04:11.007" v="2274" actId="1076"/>
          <ac:picMkLst>
            <pc:docMk/>
            <pc:sldMk cId="2199125831" sldId="262"/>
            <ac:picMk id="3" creationId="{CFCC49AE-2AB8-DBFA-FADE-1C7115C7E707}"/>
          </ac:picMkLst>
        </pc:picChg>
        <pc:picChg chg="del">
          <ac:chgData name="Karen Gibson" userId="c392f04a823fc96c" providerId="LiveId" clId="{3089DFEA-8D83-4ED0-89C8-568DF49BA8E7}" dt="2023-04-29T20:03:26.888" v="2223" actId="478"/>
          <ac:picMkLst>
            <pc:docMk/>
            <pc:sldMk cId="2199125831" sldId="262"/>
            <ac:picMk id="22" creationId="{481E610E-073A-8542-1E70-194FD0E83510}"/>
          </ac:picMkLst>
        </pc:picChg>
      </pc:sldChg>
      <pc:sldChg chg="addSp delSp modSp add mod">
        <pc:chgData name="Karen Gibson" userId="c392f04a823fc96c" providerId="LiveId" clId="{3089DFEA-8D83-4ED0-89C8-568DF49BA8E7}" dt="2023-04-29T21:00:27.780" v="2405" actId="20577"/>
        <pc:sldMkLst>
          <pc:docMk/>
          <pc:sldMk cId="2029593683" sldId="263"/>
        </pc:sldMkLst>
        <pc:spChg chg="add del mod">
          <ac:chgData name="Karen Gibson" userId="c392f04a823fc96c" providerId="LiveId" clId="{3089DFEA-8D83-4ED0-89C8-568DF49BA8E7}" dt="2023-04-29T20:04:52.788" v="2280" actId="478"/>
          <ac:spMkLst>
            <pc:docMk/>
            <pc:sldMk cId="2029593683" sldId="263"/>
            <ac:spMk id="3" creationId="{FAE1D9ED-FDAB-556D-A09F-02DEC6EE677B}"/>
          </ac:spMkLst>
        </pc:spChg>
        <pc:spChg chg="mod">
          <ac:chgData name="Karen Gibson" userId="c392f04a823fc96c" providerId="LiveId" clId="{3089DFEA-8D83-4ED0-89C8-568DF49BA8E7}" dt="2023-04-29T21:00:27.780" v="2405" actId="20577"/>
          <ac:spMkLst>
            <pc:docMk/>
            <pc:sldMk cId="2029593683" sldId="263"/>
            <ac:spMk id="4" creationId="{00000000-0000-0000-0000-000000000000}"/>
          </ac:spMkLst>
        </pc:spChg>
        <pc:spChg chg="del">
          <ac:chgData name="Karen Gibson" userId="c392f04a823fc96c" providerId="LiveId" clId="{3089DFEA-8D83-4ED0-89C8-568DF49BA8E7}" dt="2023-04-29T20:04:44.512" v="2279" actId="478"/>
          <ac:spMkLst>
            <pc:docMk/>
            <pc:sldMk cId="2029593683" sldId="263"/>
            <ac:spMk id="6" creationId="{00000000-0000-0000-0000-000000000000}"/>
          </ac:spMkLst>
        </pc:spChg>
        <pc:picChg chg="add del mod">
          <ac:chgData name="Karen Gibson" userId="c392f04a823fc96c" providerId="LiveId" clId="{3089DFEA-8D83-4ED0-89C8-568DF49BA8E7}" dt="2023-04-29T20:05:00.412" v="2285" actId="478"/>
          <ac:picMkLst>
            <pc:docMk/>
            <pc:sldMk cId="2029593683" sldId="263"/>
            <ac:picMk id="5" creationId="{3574B474-3923-9AAD-7EB7-FC7C85AC469F}"/>
          </ac:picMkLst>
        </pc:picChg>
        <pc:picChg chg="add del mod modCrop">
          <ac:chgData name="Karen Gibson" userId="c392f04a823fc96c" providerId="LiveId" clId="{3089DFEA-8D83-4ED0-89C8-568DF49BA8E7}" dt="2023-04-29T20:24:54.303" v="2315" actId="478"/>
          <ac:picMkLst>
            <pc:docMk/>
            <pc:sldMk cId="2029593683" sldId="263"/>
            <ac:picMk id="8" creationId="{A884DF17-3A05-6F9A-3C95-B848C3F15C88}"/>
          </ac:picMkLst>
        </pc:picChg>
        <pc:picChg chg="add del mod modCrop">
          <ac:chgData name="Karen Gibson" userId="c392f04a823fc96c" providerId="LiveId" clId="{3089DFEA-8D83-4ED0-89C8-568DF49BA8E7}" dt="2023-04-29T20:23:48.666" v="2308" actId="478"/>
          <ac:picMkLst>
            <pc:docMk/>
            <pc:sldMk cId="2029593683" sldId="263"/>
            <ac:picMk id="10" creationId="{B1C77B1B-85F1-05EA-C1AF-6D4003789094}"/>
          </ac:picMkLst>
        </pc:picChg>
        <pc:picChg chg="add del mod modCrop">
          <ac:chgData name="Karen Gibson" userId="c392f04a823fc96c" providerId="LiveId" clId="{3089DFEA-8D83-4ED0-89C8-568DF49BA8E7}" dt="2023-04-29T20:29:02.042" v="2336" actId="478"/>
          <ac:picMkLst>
            <pc:docMk/>
            <pc:sldMk cId="2029593683" sldId="263"/>
            <ac:picMk id="12" creationId="{74023774-E261-F034-1C35-9088C759DDC2}"/>
          </ac:picMkLst>
        </pc:picChg>
        <pc:picChg chg="add del mod modCrop">
          <ac:chgData name="Karen Gibson" userId="c392f04a823fc96c" providerId="LiveId" clId="{3089DFEA-8D83-4ED0-89C8-568DF49BA8E7}" dt="2023-04-29T20:29:00.142" v="2335" actId="478"/>
          <ac:picMkLst>
            <pc:docMk/>
            <pc:sldMk cId="2029593683" sldId="263"/>
            <ac:picMk id="14" creationId="{DE7B171E-79C8-0FD8-9526-4299871B76B6}"/>
          </ac:picMkLst>
        </pc:picChg>
        <pc:picChg chg="add mod">
          <ac:chgData name="Karen Gibson" userId="c392f04a823fc96c" providerId="LiveId" clId="{3089DFEA-8D83-4ED0-89C8-568DF49BA8E7}" dt="2023-04-29T20:29:16.398" v="2340" actId="1076"/>
          <ac:picMkLst>
            <pc:docMk/>
            <pc:sldMk cId="2029593683" sldId="263"/>
            <ac:picMk id="16" creationId="{AD78220D-AF12-3685-2407-FD69995861A9}"/>
          </ac:picMkLst>
        </pc:picChg>
      </pc:sldChg>
      <pc:sldChg chg="addSp delSp modSp add mod ord">
        <pc:chgData name="Karen Gibson" userId="c392f04a823fc96c" providerId="LiveId" clId="{3089DFEA-8D83-4ED0-89C8-568DF49BA8E7}" dt="2023-04-29T21:14:56.465" v="2420"/>
        <pc:sldMkLst>
          <pc:docMk/>
          <pc:sldMk cId="3482784889" sldId="264"/>
        </pc:sldMkLst>
        <pc:spChg chg="mod">
          <ac:chgData name="Karen Gibson" userId="c392f04a823fc96c" providerId="LiveId" clId="{3089DFEA-8D83-4ED0-89C8-568DF49BA8E7}" dt="2023-04-29T21:14:56.465" v="2420"/>
          <ac:spMkLst>
            <pc:docMk/>
            <pc:sldMk cId="3482784889" sldId="264"/>
            <ac:spMk id="4" creationId="{00000000-0000-0000-0000-000000000000}"/>
          </ac:spMkLst>
        </pc:spChg>
        <pc:picChg chg="add mod">
          <ac:chgData name="Karen Gibson" userId="c392f04a823fc96c" providerId="LiveId" clId="{3089DFEA-8D83-4ED0-89C8-568DF49BA8E7}" dt="2023-04-29T21:14:43.755" v="2419" actId="1076"/>
          <ac:picMkLst>
            <pc:docMk/>
            <pc:sldMk cId="3482784889" sldId="264"/>
            <ac:picMk id="2" creationId="{14950B57-99DA-4558-5F6A-A420AB7A08EB}"/>
          </ac:picMkLst>
        </pc:picChg>
        <pc:picChg chg="del">
          <ac:chgData name="Karen Gibson" userId="c392f04a823fc96c" providerId="LiveId" clId="{3089DFEA-8D83-4ED0-89C8-568DF49BA8E7}" dt="2023-04-29T21:14:37.015" v="2417" actId="478"/>
          <ac:picMkLst>
            <pc:docMk/>
            <pc:sldMk cId="3482784889" sldId="264"/>
            <ac:picMk id="16" creationId="{AD78220D-AF12-3685-2407-FD69995861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5589240"/>
            <a:ext cx="4788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Karen Gibson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CodeClan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Final Data Project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May 2023</a:t>
            </a:r>
            <a:endParaRPr kumimoji="0"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3717032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Investigating 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flight delays at Newark Airport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 Brief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556792"/>
            <a:ext cx="7992888" cy="4896544"/>
          </a:xfrm>
        </p:spPr>
        <p:txBody>
          <a:bodyPr/>
          <a:lstStyle/>
          <a:p>
            <a:pPr lvl="0"/>
            <a:r>
              <a:rPr lang="en-US" altLang="ko-KR" b="1" dirty="0">
                <a:latin typeface="+mn-lt"/>
                <a:cs typeface="+mn-cs"/>
              </a:rPr>
              <a:t>Investigate the effect of weather on departure delays at </a:t>
            </a:r>
          </a:p>
          <a:p>
            <a:pPr lvl="0"/>
            <a:r>
              <a:rPr lang="en-US" altLang="ko-KR" b="1" dirty="0">
                <a:latin typeface="+mn-lt"/>
                <a:cs typeface="+mn-cs"/>
              </a:rPr>
              <a:t>Newark airport, specifically:</a:t>
            </a:r>
            <a:endParaRPr lang="en-US" altLang="ko-KR" b="1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the impact of weather conditions on departure delays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the types of weather conditions that cause departure delays</a:t>
            </a:r>
          </a:p>
          <a:p>
            <a:pPr lvl="0"/>
            <a:endParaRPr lang="en-US" altLang="ko-KR" b="1" dirty="0">
              <a:latin typeface="+mn-lt"/>
            </a:endParaRPr>
          </a:p>
          <a:p>
            <a:pPr lvl="0"/>
            <a:r>
              <a:rPr lang="en-US" altLang="ko-KR" b="1" dirty="0">
                <a:latin typeface="+mn-lt"/>
                <a:cs typeface="+mn-cs"/>
              </a:rPr>
              <a:t>Further investigation: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cs typeface="+mn-cs"/>
              </a:rPr>
              <a:t>other factors that cause departure delays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cs typeface="+mn-cs"/>
              </a:rPr>
              <a:t>h</a:t>
            </a:r>
            <a:r>
              <a:rPr lang="en-GB" sz="2000" b="1" dirty="0">
                <a:solidFill>
                  <a:schemeClr val="bg1"/>
                </a:solidFill>
                <a:cs typeface="+mn-cs"/>
              </a:rPr>
              <a:t>ow Newark compares to other airports servicing New York city</a:t>
            </a:r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/>
              <a:t>	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2132856"/>
            <a:ext cx="7992888" cy="4896544"/>
          </a:xfrm>
        </p:spPr>
        <p:txBody>
          <a:bodyPr/>
          <a:lstStyle/>
          <a:p>
            <a:pPr lvl="0"/>
            <a:r>
              <a:rPr lang="en-US" altLang="ko-KR" b="1" dirty="0">
                <a:latin typeface="+mn-lt"/>
                <a:cs typeface="+mn-cs"/>
              </a:rPr>
              <a:t>The following datasets have been used: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flights – information on departures from Newark (EWR), JFK (JFK) and LaGuardia (LGA) for 2017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weather – hourly weather conditions for each airport York throughout 2017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airlines – information on the carrier airlines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planes – information on the model specifications and manufacturing data</a:t>
            </a:r>
          </a:p>
          <a:p>
            <a:pPr lvl="0"/>
            <a:endParaRPr lang="en-US" altLang="ko-KR" b="1" dirty="0">
              <a:latin typeface="+mn-lt"/>
            </a:endParaRPr>
          </a:p>
          <a:p>
            <a:pPr lvl="0"/>
            <a:r>
              <a:rPr lang="en-US" altLang="ko-KR" b="1" dirty="0">
                <a:latin typeface="+mn-lt"/>
                <a:cs typeface="+mn-cs"/>
              </a:rPr>
              <a:t>Data ethics: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8 data risk zones have been considered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no personalised passenger data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no data that could lead to bias or any other negative or discriminatory factors</a:t>
            </a:r>
          </a:p>
          <a:p>
            <a:pPr lvl="0"/>
            <a:endParaRPr lang="en-US" altLang="ko-KR" b="1" dirty="0">
              <a:latin typeface="+mn-lt"/>
              <a:cs typeface="+mn-cs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/>
              <a:t>	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Predicting delayed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cancelled flights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D78220D-AF12-3685-2407-FD699958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484036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Flight status by origin airport</a:t>
            </a:r>
            <a:endParaRPr lang="ko-KR" altLang="en-US" dirty="0">
              <a:latin typeface="+mj-lt"/>
            </a:endParaRPr>
          </a:p>
        </p:txBody>
      </p:sp>
      <p:pic>
        <p:nvPicPr>
          <p:cNvPr id="22" name="Picture 21" descr="Chart, bar chart">
            <a:extLst>
              <a:ext uri="{FF2B5EF4-FFF2-40B4-BE49-F238E27FC236}">
                <a16:creationId xmlns:a16="http://schemas.microsoft.com/office/drawing/2014/main" id="{481E610E-073A-8542-1E70-194FD0E8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6552728" cy="4047403"/>
          </a:xfrm>
          <a:prstGeom prst="rect">
            <a:avLst/>
          </a:prstGeom>
        </p:spPr>
      </p:pic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6878141-9542-4259-FB74-5B3F783D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88" y="5517232"/>
            <a:ext cx="7668344" cy="1458993"/>
          </a:xfrm>
        </p:spPr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</a:rPr>
              <a:t>Newark slightly underperforming with on time flights and higher number of delays, but fewer cancellations than LaGuardia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</a:rPr>
              <a:t>Roughly similar distribution of on time, delayed and cancelled flights across all 3 airports</a:t>
            </a:r>
            <a:endParaRPr lang="en-US" altLang="ko-KR" sz="1800" b="1" dirty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/>
              <a:t>	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Monthly analysis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14950B57-99DA-4558-5F6A-A420AB7A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5597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8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201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맑은 고딕</vt:lpstr>
      <vt:lpstr>Arial</vt:lpstr>
      <vt:lpstr>Calibri</vt:lpstr>
      <vt:lpstr>Office Theme</vt:lpstr>
      <vt:lpstr>Custom Design</vt:lpstr>
      <vt:lpstr>PowerPoint Presentation</vt:lpstr>
      <vt:lpstr>Project Brief</vt:lpstr>
      <vt:lpstr>Data</vt:lpstr>
      <vt:lpstr>Predicting delayed or cancelled flights</vt:lpstr>
      <vt:lpstr>Flight status by origin airport</vt:lpstr>
      <vt:lpstr>Monthly analysis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Karen Gibson</cp:lastModifiedBy>
  <cp:revision>37</cp:revision>
  <dcterms:created xsi:type="dcterms:W3CDTF">2014-04-01T16:35:38Z</dcterms:created>
  <dcterms:modified xsi:type="dcterms:W3CDTF">2023-04-29T21:16:13Z</dcterms:modified>
</cp:coreProperties>
</file>