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0" r:id="rId5"/>
    <p:sldId id="269" r:id="rId6"/>
    <p:sldId id="270" r:id="rId7"/>
    <p:sldId id="265" r:id="rId8"/>
    <p:sldId id="259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9DFEA-8D83-4ED0-89C8-568DF49BA8E7}" v="38" dt="2023-04-30T21:28:0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Gibson" userId="c392f04a823fc96c" providerId="LiveId" clId="{3089DFEA-8D83-4ED0-89C8-568DF49BA8E7}"/>
    <pc:docChg chg="undo custSel addSld delSld modSld sldOrd modMainMaster modNotesMaster">
      <pc:chgData name="Karen Gibson" userId="c392f04a823fc96c" providerId="LiveId" clId="{3089DFEA-8D83-4ED0-89C8-568DF49BA8E7}" dt="2023-04-30T21:30:42.408" v="3283" actId="20577"/>
      <pc:docMkLst>
        <pc:docMk/>
      </pc:docMkLst>
      <pc:sldChg chg="modSp mod">
        <pc:chgData name="Karen Gibson" userId="c392f04a823fc96c" providerId="LiveId" clId="{3089DFEA-8D83-4ED0-89C8-568DF49BA8E7}" dt="2023-04-30T19:54:46.481" v="2511"/>
        <pc:sldMkLst>
          <pc:docMk/>
          <pc:sldMk cId="1941221791" sldId="256"/>
        </pc:sldMkLst>
        <pc:spChg chg="mod">
          <ac:chgData name="Karen Gibson" userId="c392f04a823fc96c" providerId="LiveId" clId="{3089DFEA-8D83-4ED0-89C8-568DF49BA8E7}" dt="2023-04-30T19:54:46.481" v="2511"/>
          <ac:spMkLst>
            <pc:docMk/>
            <pc:sldMk cId="1941221791" sldId="256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30T19:54:46.481" v="2511"/>
          <ac:spMkLst>
            <pc:docMk/>
            <pc:sldMk cId="1941221791" sldId="256"/>
            <ac:spMk id="5" creationId="{00000000-0000-0000-0000-000000000000}"/>
          </ac:spMkLst>
        </pc:spChg>
      </pc:sldChg>
      <pc:sldChg chg="delSp modSp mod">
        <pc:chgData name="Karen Gibson" userId="c392f04a823fc96c" providerId="LiveId" clId="{3089DFEA-8D83-4ED0-89C8-568DF49BA8E7}" dt="2023-04-30T21:12:19.465" v="2639" actId="948"/>
        <pc:sldMkLst>
          <pc:docMk/>
          <pc:sldMk cId="891763176" sldId="257"/>
        </pc:sldMkLst>
        <pc:spChg chg="mod">
          <ac:chgData name="Karen Gibson" userId="c392f04a823fc96c" providerId="LiveId" clId="{3089DFEA-8D83-4ED0-89C8-568DF49BA8E7}" dt="2023-04-28T09:44:57.331" v="664" actId="20577"/>
          <ac:spMkLst>
            <pc:docMk/>
            <pc:sldMk cId="891763176" sldId="257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30T21:12:19.465" v="2639" actId="948"/>
          <ac:spMkLst>
            <pc:docMk/>
            <pc:sldMk cId="891763176" sldId="257"/>
            <ac:spMk id="6" creationId="{00000000-0000-0000-0000-000000000000}"/>
          </ac:spMkLst>
        </pc:spChg>
        <pc:spChg chg="del mod">
          <ac:chgData name="Karen Gibson" userId="c392f04a823fc96c" providerId="LiveId" clId="{3089DFEA-8D83-4ED0-89C8-568DF49BA8E7}" dt="2023-04-28T09:25:39.667" v="502" actId="478"/>
          <ac:spMkLst>
            <pc:docMk/>
            <pc:sldMk cId="891763176" sldId="257"/>
            <ac:spMk id="7" creationId="{00000000-0000-0000-0000-000000000000}"/>
          </ac:spMkLst>
        </pc:spChg>
      </pc:sldChg>
      <pc:sldChg chg="addSp delSp modSp mod setBg">
        <pc:chgData name="Karen Gibson" userId="c392f04a823fc96c" providerId="LiveId" clId="{3089DFEA-8D83-4ED0-89C8-568DF49BA8E7}" dt="2023-04-30T19:54:46.481" v="2511"/>
        <pc:sldMkLst>
          <pc:docMk/>
          <pc:sldMk cId="3659674305" sldId="259"/>
        </pc:sldMkLst>
        <pc:spChg chg="add del mod">
          <ac:chgData name="Karen Gibson" userId="c392f04a823fc96c" providerId="LiveId" clId="{3089DFEA-8D83-4ED0-89C8-568DF49BA8E7}" dt="2023-04-28T09:44:26.973" v="657" actId="478"/>
          <ac:spMkLst>
            <pc:docMk/>
            <pc:sldMk cId="3659674305" sldId="259"/>
            <ac:spMk id="3" creationId="{65F2D2D4-A041-13BD-0CBE-4C67198FFEC5}"/>
          </ac:spMkLst>
        </pc:spChg>
        <pc:spChg chg="mod">
          <ac:chgData name="Karen Gibson" userId="c392f04a823fc96c" providerId="LiveId" clId="{3089DFEA-8D83-4ED0-89C8-568DF49BA8E7}" dt="2023-04-28T14:30:00.001" v="2070" actId="2711"/>
          <ac:spMkLst>
            <pc:docMk/>
            <pc:sldMk cId="3659674305" sldId="259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09:44:29.556" v="659" actId="478"/>
          <ac:spMkLst>
            <pc:docMk/>
            <pc:sldMk cId="3659674305" sldId="259"/>
            <ac:spMk id="6" creationId="{EA106C77-BFED-D4D8-55D3-D104E3E6103F}"/>
          </ac:spMkLst>
        </pc:spChg>
        <pc:spChg chg="add del mod">
          <ac:chgData name="Karen Gibson" userId="c392f04a823fc96c" providerId="LiveId" clId="{3089DFEA-8D83-4ED0-89C8-568DF49BA8E7}" dt="2023-04-28T10:03:35.240" v="1354" actId="478"/>
          <ac:spMkLst>
            <pc:docMk/>
            <pc:sldMk cId="3659674305" sldId="259"/>
            <ac:spMk id="7" creationId="{ADECD387-9A24-EAFD-A8B6-60B59B5A1B97}"/>
          </ac:spMkLst>
        </pc:spChg>
        <pc:spChg chg="add del mod">
          <ac:chgData name="Karen Gibson" userId="c392f04a823fc96c" providerId="LiveId" clId="{3089DFEA-8D83-4ED0-89C8-568DF49BA8E7}" dt="2023-04-28T10:03:36.549" v="1355" actId="478"/>
          <ac:spMkLst>
            <pc:docMk/>
            <pc:sldMk cId="3659674305" sldId="259"/>
            <ac:spMk id="9" creationId="{F0734CEF-5DBF-F9B9-615F-6BB91E2586C9}"/>
          </ac:spMkLst>
        </pc:spChg>
        <pc:spChg chg="add del">
          <ac:chgData name="Karen Gibson" userId="c392f04a823fc96c" providerId="LiveId" clId="{3089DFEA-8D83-4ED0-89C8-568DF49BA8E7}" dt="2023-04-28T13:04:02.727" v="1709" actId="26606"/>
          <ac:spMkLst>
            <pc:docMk/>
            <pc:sldMk cId="3659674305" sldId="259"/>
            <ac:spMk id="10" creationId="{9B7AD9F6-8CE7-4299-8FC6-328F4DCD3FF9}"/>
          </ac:spMkLst>
        </pc:spChg>
        <pc:spChg chg="add del">
          <ac:chgData name="Karen Gibson" userId="c392f04a823fc96c" providerId="LiveId" clId="{3089DFEA-8D83-4ED0-89C8-568DF49BA8E7}" dt="2023-04-28T10:20:05.295" v="1505" actId="478"/>
          <ac:spMkLst>
            <pc:docMk/>
            <pc:sldMk cId="3659674305" sldId="259"/>
            <ac:spMk id="11" creationId="{61228DDC-0DD0-6F35-9D9A-D2623CBA0C47}"/>
          </ac:spMkLst>
        </pc:spChg>
        <pc:spChg chg="del">
          <ac:chgData name="Karen Gibson" userId="c392f04a823fc96c" providerId="LiveId" clId="{3089DFEA-8D83-4ED0-89C8-568DF49BA8E7}" dt="2023-04-28T09:44:28.144" v="658" actId="478"/>
          <ac:spMkLst>
            <pc:docMk/>
            <pc:sldMk cId="3659674305" sldId="259"/>
            <ac:spMk id="12" creationId="{00000000-0000-0000-0000-000000000000}"/>
          </ac:spMkLst>
        </pc:spChg>
        <pc:spChg chg="del">
          <ac:chgData name="Karen Gibson" userId="c392f04a823fc96c" providerId="LiveId" clId="{3089DFEA-8D83-4ED0-89C8-568DF49BA8E7}" dt="2023-04-28T09:44:25.367" v="656" actId="478"/>
          <ac:spMkLst>
            <pc:docMk/>
            <pc:sldMk cId="3659674305" sldId="259"/>
            <ac:spMk id="13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12:51:29.749" v="1656" actId="478"/>
          <ac:spMkLst>
            <pc:docMk/>
            <pc:sldMk cId="3659674305" sldId="259"/>
            <ac:spMk id="14" creationId="{D894100D-85DB-8701-6E5F-32D826810E38}"/>
          </ac:spMkLst>
        </pc:spChg>
        <pc:spChg chg="add del">
          <ac:chgData name="Karen Gibson" userId="c392f04a823fc96c" providerId="LiveId" clId="{3089DFEA-8D83-4ED0-89C8-568DF49BA8E7}" dt="2023-04-28T13:04:02.727" v="1709" actId="26606"/>
          <ac:spMkLst>
            <pc:docMk/>
            <pc:sldMk cId="3659674305" sldId="259"/>
            <ac:spMk id="15" creationId="{F49775AF-8896-43EE-92C6-83497D6DC56F}"/>
          </ac:spMkLst>
        </pc:spChg>
        <pc:spChg chg="add del mod">
          <ac:chgData name="Karen Gibson" userId="c392f04a823fc96c" providerId="LiveId" clId="{3089DFEA-8D83-4ED0-89C8-568DF49BA8E7}" dt="2023-04-28T13:03:09.158" v="1701" actId="478"/>
          <ac:spMkLst>
            <pc:docMk/>
            <pc:sldMk cId="3659674305" sldId="259"/>
            <ac:spMk id="16" creationId="{67211480-73AF-D1EF-9298-5551BE0A4AB8}"/>
          </ac:spMkLst>
        </pc:spChg>
        <pc:spChg chg="add mod">
          <ac:chgData name="Karen Gibson" userId="c392f04a823fc96c" providerId="LiveId" clId="{3089DFEA-8D83-4ED0-89C8-568DF49BA8E7}" dt="2023-04-30T19:54:46.481" v="2511"/>
          <ac:spMkLst>
            <pc:docMk/>
            <pc:sldMk cId="3659674305" sldId="259"/>
            <ac:spMk id="23" creationId="{06878141-9542-4259-FB74-5B3F783D3798}"/>
          </ac:spMkLst>
        </pc:spChg>
        <pc:picChg chg="add del">
          <ac:chgData name="Karen Gibson" userId="c392f04a823fc96c" providerId="LiveId" clId="{3089DFEA-8D83-4ED0-89C8-568DF49BA8E7}" dt="2023-04-28T13:04:02.727" v="1709" actId="26606"/>
          <ac:picMkLst>
            <pc:docMk/>
            <pc:sldMk cId="3659674305" sldId="259"/>
            <ac:picMk id="8" creationId="{DA4E566C-A8B6-49F4-DB68-651B11AED69D}"/>
          </ac:picMkLst>
        </pc:picChg>
        <pc:picChg chg="add del mod">
          <ac:chgData name="Karen Gibson" userId="c392f04a823fc96c" providerId="LiveId" clId="{3089DFEA-8D83-4ED0-89C8-568DF49BA8E7}" dt="2023-04-28T13:03:42.228" v="1707" actId="478"/>
          <ac:picMkLst>
            <pc:docMk/>
            <pc:sldMk cId="3659674305" sldId="259"/>
            <ac:picMk id="20" creationId="{B7D50AEE-395A-8D70-AC97-F980AB7F882A}"/>
          </ac:picMkLst>
        </pc:picChg>
        <pc:picChg chg="add mod">
          <ac:chgData name="Karen Gibson" userId="c392f04a823fc96c" providerId="LiveId" clId="{3089DFEA-8D83-4ED0-89C8-568DF49BA8E7}" dt="2023-04-30T19:54:46.481" v="2511"/>
          <ac:picMkLst>
            <pc:docMk/>
            <pc:sldMk cId="3659674305" sldId="259"/>
            <ac:picMk id="22" creationId="{481E610E-073A-8542-1E70-194FD0E83510}"/>
          </ac:picMkLst>
        </pc:picChg>
      </pc:sldChg>
      <pc:sldChg chg="modSp add mod">
        <pc:chgData name="Karen Gibson" userId="c392f04a823fc96c" providerId="LiveId" clId="{3089DFEA-8D83-4ED0-89C8-568DF49BA8E7}" dt="2023-04-30T21:13:14.975" v="2644" actId="1076"/>
        <pc:sldMkLst>
          <pc:docMk/>
          <pc:sldMk cId="2576368514" sldId="260"/>
        </pc:sldMkLst>
        <pc:spChg chg="mod">
          <ac:chgData name="Karen Gibson" userId="c392f04a823fc96c" providerId="LiveId" clId="{3089DFEA-8D83-4ED0-89C8-568DF49BA8E7}" dt="2023-04-28T09:45:01.877" v="668" actId="20577"/>
          <ac:spMkLst>
            <pc:docMk/>
            <pc:sldMk cId="2576368514" sldId="260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30T21:13:14.975" v="2644" actId="1076"/>
          <ac:spMkLst>
            <pc:docMk/>
            <pc:sldMk cId="2576368514" sldId="260"/>
            <ac:spMk id="6" creationId="{00000000-0000-0000-0000-000000000000}"/>
          </ac:spMkLst>
        </pc:spChg>
      </pc:sldChg>
      <pc:sldChg chg="addSp delSp modSp add del mod">
        <pc:chgData name="Karen Gibson" userId="c392f04a823fc96c" providerId="LiveId" clId="{3089DFEA-8D83-4ED0-89C8-568DF49BA8E7}" dt="2023-04-29T21:16:04.297" v="2421" actId="2696"/>
        <pc:sldMkLst>
          <pc:docMk/>
          <pc:sldMk cId="4131257816" sldId="261"/>
        </pc:sldMkLst>
        <pc:spChg chg="mod">
          <ac:chgData name="Karen Gibson" userId="c392f04a823fc96c" providerId="LiveId" clId="{3089DFEA-8D83-4ED0-89C8-568DF49BA8E7}" dt="2023-04-28T15:08:56.144" v="2186" actId="313"/>
          <ac:spMkLst>
            <pc:docMk/>
            <pc:sldMk cId="4131257816" sldId="261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8T15:09:54.197" v="2197" actId="478"/>
          <ac:spMkLst>
            <pc:docMk/>
            <pc:sldMk cId="4131257816" sldId="261"/>
            <ac:spMk id="6" creationId="{381FA69F-6B3D-CB4E-AB4E-83D24C68A16A}"/>
          </ac:spMkLst>
        </pc:spChg>
        <pc:spChg chg="add del mod">
          <ac:chgData name="Karen Gibson" userId="c392f04a823fc96c" providerId="LiveId" clId="{3089DFEA-8D83-4ED0-89C8-568DF49BA8E7}" dt="2023-04-28T15:13:00.131" v="2200" actId="478"/>
          <ac:spMkLst>
            <pc:docMk/>
            <pc:sldMk cId="4131257816" sldId="261"/>
            <ac:spMk id="7" creationId="{C3435580-E2D8-D31D-1C58-E12C83359176}"/>
          </ac:spMkLst>
        </pc:spChg>
        <pc:spChg chg="add del mod">
          <ac:chgData name="Karen Gibson" userId="c392f04a823fc96c" providerId="LiveId" clId="{3089DFEA-8D83-4ED0-89C8-568DF49BA8E7}" dt="2023-04-28T15:15:52.228" v="2206" actId="478"/>
          <ac:spMkLst>
            <pc:docMk/>
            <pc:sldMk cId="4131257816" sldId="261"/>
            <ac:spMk id="8" creationId="{CC839E5B-0B83-5238-9A09-3BF130742C2B}"/>
          </ac:spMkLst>
        </pc:spChg>
        <pc:spChg chg="del">
          <ac:chgData name="Karen Gibson" userId="c392f04a823fc96c" providerId="LiveId" clId="{3089DFEA-8D83-4ED0-89C8-568DF49BA8E7}" dt="2023-04-28T15:09:47.365" v="2196" actId="478"/>
          <ac:spMkLst>
            <pc:docMk/>
            <pc:sldMk cId="4131257816" sldId="261"/>
            <ac:spMk id="23" creationId="{06878141-9542-4259-FB74-5B3F783D3798}"/>
          </ac:spMkLst>
        </pc:spChg>
        <pc:picChg chg="add del mod">
          <ac:chgData name="Karen Gibson" userId="c392f04a823fc96c" providerId="LiveId" clId="{3089DFEA-8D83-4ED0-89C8-568DF49BA8E7}" dt="2023-04-29T21:10:51.787" v="2406" actId="478"/>
          <ac:picMkLst>
            <pc:docMk/>
            <pc:sldMk cId="4131257816" sldId="261"/>
            <ac:picMk id="3" creationId="{CEB3DDB8-7BA6-6040-DF0A-009CF413BAE1}"/>
          </ac:picMkLst>
        </pc:picChg>
        <pc:picChg chg="add mod">
          <ac:chgData name="Karen Gibson" userId="c392f04a823fc96c" providerId="LiveId" clId="{3089DFEA-8D83-4ED0-89C8-568DF49BA8E7}" dt="2023-04-29T21:11:38.648" v="2413" actId="1076"/>
          <ac:picMkLst>
            <pc:docMk/>
            <pc:sldMk cId="4131257816" sldId="261"/>
            <ac:picMk id="5" creationId="{8D100C64-76A8-8BC3-2F9A-4640CB5E6D72}"/>
          </ac:picMkLst>
        </pc:picChg>
        <pc:picChg chg="del">
          <ac:chgData name="Karen Gibson" userId="c392f04a823fc96c" providerId="LiveId" clId="{3089DFEA-8D83-4ED0-89C8-568DF49BA8E7}" dt="2023-04-28T15:08:50.722" v="2185" actId="478"/>
          <ac:picMkLst>
            <pc:docMk/>
            <pc:sldMk cId="4131257816" sldId="261"/>
            <ac:picMk id="22" creationId="{481E610E-073A-8542-1E70-194FD0E83510}"/>
          </ac:picMkLst>
        </pc:picChg>
      </pc:sldChg>
      <pc:sldChg chg="addSp delSp modSp add del mod ord">
        <pc:chgData name="Karen Gibson" userId="c392f04a823fc96c" providerId="LiveId" clId="{3089DFEA-8D83-4ED0-89C8-568DF49BA8E7}" dt="2023-04-29T20:23:45.535" v="2307" actId="2696"/>
        <pc:sldMkLst>
          <pc:docMk/>
          <pc:sldMk cId="2199125831" sldId="262"/>
        </pc:sldMkLst>
        <pc:spChg chg="mod">
          <ac:chgData name="Karen Gibson" userId="c392f04a823fc96c" providerId="LiveId" clId="{3089DFEA-8D83-4ED0-89C8-568DF49BA8E7}" dt="2023-04-29T20:03:44.516" v="2268" actId="20577"/>
          <ac:spMkLst>
            <pc:docMk/>
            <pc:sldMk cId="2199125831" sldId="262"/>
            <ac:spMk id="4" creationId="{00000000-0000-0000-0000-000000000000}"/>
          </ac:spMkLst>
        </pc:spChg>
        <pc:spChg chg="add del mod">
          <ac:chgData name="Karen Gibson" userId="c392f04a823fc96c" providerId="LiveId" clId="{3089DFEA-8D83-4ED0-89C8-568DF49BA8E7}" dt="2023-04-29T20:04:30.025" v="2277" actId="478"/>
          <ac:spMkLst>
            <pc:docMk/>
            <pc:sldMk cId="2199125831" sldId="262"/>
            <ac:spMk id="6" creationId="{82F05BC3-E2B6-3932-53E7-33F6531F613D}"/>
          </ac:spMkLst>
        </pc:spChg>
        <pc:spChg chg="del mod">
          <ac:chgData name="Karen Gibson" userId="c392f04a823fc96c" providerId="LiveId" clId="{3089DFEA-8D83-4ED0-89C8-568DF49BA8E7}" dt="2023-04-29T20:04:21.933" v="2276" actId="478"/>
          <ac:spMkLst>
            <pc:docMk/>
            <pc:sldMk cId="2199125831" sldId="262"/>
            <ac:spMk id="23" creationId="{06878141-9542-4259-FB74-5B3F783D3798}"/>
          </ac:spMkLst>
        </pc:spChg>
        <pc:picChg chg="add mod">
          <ac:chgData name="Karen Gibson" userId="c392f04a823fc96c" providerId="LiveId" clId="{3089DFEA-8D83-4ED0-89C8-568DF49BA8E7}" dt="2023-04-29T20:04:11.007" v="2274" actId="1076"/>
          <ac:picMkLst>
            <pc:docMk/>
            <pc:sldMk cId="2199125831" sldId="262"/>
            <ac:picMk id="3" creationId="{CFCC49AE-2AB8-DBFA-FADE-1C7115C7E707}"/>
          </ac:picMkLst>
        </pc:picChg>
        <pc:picChg chg="del">
          <ac:chgData name="Karen Gibson" userId="c392f04a823fc96c" providerId="LiveId" clId="{3089DFEA-8D83-4ED0-89C8-568DF49BA8E7}" dt="2023-04-29T20:03:26.888" v="2223" actId="478"/>
          <ac:picMkLst>
            <pc:docMk/>
            <pc:sldMk cId="2199125831" sldId="262"/>
            <ac:picMk id="22" creationId="{481E610E-073A-8542-1E70-194FD0E83510}"/>
          </ac:picMkLst>
        </pc:picChg>
      </pc:sldChg>
      <pc:sldChg chg="addSp delSp modSp add del mod modNotes">
        <pc:chgData name="Karen Gibson" userId="c392f04a823fc96c" providerId="LiveId" clId="{3089DFEA-8D83-4ED0-89C8-568DF49BA8E7}" dt="2023-04-30T20:19:21.665" v="2555" actId="47"/>
        <pc:sldMkLst>
          <pc:docMk/>
          <pc:sldMk cId="2029593683" sldId="263"/>
        </pc:sldMkLst>
        <pc:spChg chg="add del mod">
          <ac:chgData name="Karen Gibson" userId="c392f04a823fc96c" providerId="LiveId" clId="{3089DFEA-8D83-4ED0-89C8-568DF49BA8E7}" dt="2023-04-29T20:04:52.788" v="2280" actId="478"/>
          <ac:spMkLst>
            <pc:docMk/>
            <pc:sldMk cId="2029593683" sldId="263"/>
            <ac:spMk id="3" creationId="{FAE1D9ED-FDAB-556D-A09F-02DEC6EE677B}"/>
          </ac:spMkLst>
        </pc:spChg>
        <pc:spChg chg="mod">
          <ac:chgData name="Karen Gibson" userId="c392f04a823fc96c" providerId="LiveId" clId="{3089DFEA-8D83-4ED0-89C8-568DF49BA8E7}" dt="2023-04-30T19:11:05.770" v="2470" actId="20577"/>
          <ac:spMkLst>
            <pc:docMk/>
            <pc:sldMk cId="2029593683" sldId="263"/>
            <ac:spMk id="4" creationId="{00000000-0000-0000-0000-000000000000}"/>
          </ac:spMkLst>
        </pc:spChg>
        <pc:spChg chg="del">
          <ac:chgData name="Karen Gibson" userId="c392f04a823fc96c" providerId="LiveId" clId="{3089DFEA-8D83-4ED0-89C8-568DF49BA8E7}" dt="2023-04-29T20:04:44.512" v="2279" actId="478"/>
          <ac:spMkLst>
            <pc:docMk/>
            <pc:sldMk cId="2029593683" sldId="263"/>
            <ac:spMk id="6" creationId="{00000000-0000-0000-0000-000000000000}"/>
          </ac:spMkLst>
        </pc:spChg>
        <pc:picChg chg="add del mod">
          <ac:chgData name="Karen Gibson" userId="c392f04a823fc96c" providerId="LiveId" clId="{3089DFEA-8D83-4ED0-89C8-568DF49BA8E7}" dt="2023-04-30T19:09:52.960" v="2428" actId="478"/>
          <ac:picMkLst>
            <pc:docMk/>
            <pc:sldMk cId="2029593683" sldId="263"/>
            <ac:picMk id="3" creationId="{413A2F2D-14A9-AD8A-A4E4-CA0CCF4CFEA1}"/>
          </ac:picMkLst>
        </pc:picChg>
        <pc:picChg chg="add del mod">
          <ac:chgData name="Karen Gibson" userId="c392f04a823fc96c" providerId="LiveId" clId="{3089DFEA-8D83-4ED0-89C8-568DF49BA8E7}" dt="2023-04-29T20:05:00.412" v="2285" actId="478"/>
          <ac:picMkLst>
            <pc:docMk/>
            <pc:sldMk cId="2029593683" sldId="263"/>
            <ac:picMk id="5" creationId="{3574B474-3923-9AAD-7EB7-FC7C85AC469F}"/>
          </ac:picMkLst>
        </pc:picChg>
        <pc:picChg chg="add mod">
          <ac:chgData name="Karen Gibson" userId="c392f04a823fc96c" providerId="LiveId" clId="{3089DFEA-8D83-4ED0-89C8-568DF49BA8E7}" dt="2023-04-30T19:59:54.443" v="2532" actId="1076"/>
          <ac:picMkLst>
            <pc:docMk/>
            <pc:sldMk cId="2029593683" sldId="263"/>
            <ac:picMk id="6" creationId="{8FE52233-5084-DFA5-28DE-DCEB5C5F4F21}"/>
          </ac:picMkLst>
        </pc:picChg>
        <pc:picChg chg="add del mod modCrop">
          <ac:chgData name="Karen Gibson" userId="c392f04a823fc96c" providerId="LiveId" clId="{3089DFEA-8D83-4ED0-89C8-568DF49BA8E7}" dt="2023-04-29T20:24:54.303" v="2315" actId="478"/>
          <ac:picMkLst>
            <pc:docMk/>
            <pc:sldMk cId="2029593683" sldId="263"/>
            <ac:picMk id="8" creationId="{A884DF17-3A05-6F9A-3C95-B848C3F15C88}"/>
          </ac:picMkLst>
        </pc:picChg>
        <pc:picChg chg="add del mod">
          <ac:chgData name="Karen Gibson" userId="c392f04a823fc96c" providerId="LiveId" clId="{3089DFEA-8D83-4ED0-89C8-568DF49BA8E7}" dt="2023-04-30T19:46:18.940" v="2490" actId="478"/>
          <ac:picMkLst>
            <pc:docMk/>
            <pc:sldMk cId="2029593683" sldId="263"/>
            <ac:picMk id="8" creationId="{AEF440A5-A61E-34D5-8033-835957436A32}"/>
          </ac:picMkLst>
        </pc:picChg>
        <pc:picChg chg="add del mod">
          <ac:chgData name="Karen Gibson" userId="c392f04a823fc96c" providerId="LiveId" clId="{3089DFEA-8D83-4ED0-89C8-568DF49BA8E7}" dt="2023-04-30T19:47:40.754" v="2497" actId="21"/>
          <ac:picMkLst>
            <pc:docMk/>
            <pc:sldMk cId="2029593683" sldId="263"/>
            <ac:picMk id="10" creationId="{7E8F310D-74D4-8537-8F52-0B55CD9A5CB8}"/>
          </ac:picMkLst>
        </pc:picChg>
        <pc:picChg chg="add del mod modCrop">
          <ac:chgData name="Karen Gibson" userId="c392f04a823fc96c" providerId="LiveId" clId="{3089DFEA-8D83-4ED0-89C8-568DF49BA8E7}" dt="2023-04-29T20:23:48.666" v="2308" actId="478"/>
          <ac:picMkLst>
            <pc:docMk/>
            <pc:sldMk cId="2029593683" sldId="263"/>
            <ac:picMk id="10" creationId="{B1C77B1B-85F1-05EA-C1AF-6D4003789094}"/>
          </ac:picMkLst>
        </pc:picChg>
        <pc:picChg chg="add del mod modCrop">
          <ac:chgData name="Karen Gibson" userId="c392f04a823fc96c" providerId="LiveId" clId="{3089DFEA-8D83-4ED0-89C8-568DF49BA8E7}" dt="2023-04-29T20:29:02.042" v="2336" actId="478"/>
          <ac:picMkLst>
            <pc:docMk/>
            <pc:sldMk cId="2029593683" sldId="263"/>
            <ac:picMk id="12" creationId="{74023774-E261-F034-1C35-9088C759DDC2}"/>
          </ac:picMkLst>
        </pc:picChg>
        <pc:picChg chg="add del mod modCrop">
          <ac:chgData name="Karen Gibson" userId="c392f04a823fc96c" providerId="LiveId" clId="{3089DFEA-8D83-4ED0-89C8-568DF49BA8E7}" dt="2023-04-29T20:29:00.142" v="2335" actId="478"/>
          <ac:picMkLst>
            <pc:docMk/>
            <pc:sldMk cId="2029593683" sldId="263"/>
            <ac:picMk id="14" creationId="{DE7B171E-79C8-0FD8-9526-4299871B76B6}"/>
          </ac:picMkLst>
        </pc:picChg>
        <pc:picChg chg="add del mod">
          <ac:chgData name="Karen Gibson" userId="c392f04a823fc96c" providerId="LiveId" clId="{3089DFEA-8D83-4ED0-89C8-568DF49BA8E7}" dt="2023-04-30T19:09:30.603" v="2423" actId="478"/>
          <ac:picMkLst>
            <pc:docMk/>
            <pc:sldMk cId="2029593683" sldId="263"/>
            <ac:picMk id="16" creationId="{AD78220D-AF12-3685-2407-FD69995861A9}"/>
          </ac:picMkLst>
        </pc:picChg>
      </pc:sldChg>
      <pc:sldChg chg="addSp delSp modSp add del mod ord">
        <pc:chgData name="Karen Gibson" userId="c392f04a823fc96c" providerId="LiveId" clId="{3089DFEA-8D83-4ED0-89C8-568DF49BA8E7}" dt="2023-04-30T21:16:18.432" v="2646" actId="2696"/>
        <pc:sldMkLst>
          <pc:docMk/>
          <pc:sldMk cId="3482784889" sldId="264"/>
        </pc:sldMkLst>
        <pc:spChg chg="mod">
          <ac:chgData name="Karen Gibson" userId="c392f04a823fc96c" providerId="LiveId" clId="{3089DFEA-8D83-4ED0-89C8-568DF49BA8E7}" dt="2023-04-29T21:14:56.465" v="2420"/>
          <ac:spMkLst>
            <pc:docMk/>
            <pc:sldMk cId="3482784889" sldId="264"/>
            <ac:spMk id="4" creationId="{00000000-0000-0000-0000-000000000000}"/>
          </ac:spMkLst>
        </pc:spChg>
        <pc:picChg chg="add mod">
          <ac:chgData name="Karen Gibson" userId="c392f04a823fc96c" providerId="LiveId" clId="{3089DFEA-8D83-4ED0-89C8-568DF49BA8E7}" dt="2023-04-30T19:54:46.481" v="2511"/>
          <ac:picMkLst>
            <pc:docMk/>
            <pc:sldMk cId="3482784889" sldId="264"/>
            <ac:picMk id="2" creationId="{14950B57-99DA-4558-5F6A-A420AB7A08EB}"/>
          </ac:picMkLst>
        </pc:picChg>
        <pc:picChg chg="del">
          <ac:chgData name="Karen Gibson" userId="c392f04a823fc96c" providerId="LiveId" clId="{3089DFEA-8D83-4ED0-89C8-568DF49BA8E7}" dt="2023-04-29T21:14:37.015" v="2417" actId="478"/>
          <ac:picMkLst>
            <pc:docMk/>
            <pc:sldMk cId="3482784889" sldId="264"/>
            <ac:picMk id="16" creationId="{AD78220D-AF12-3685-2407-FD69995861A9}"/>
          </ac:picMkLst>
        </pc:picChg>
      </pc:sldChg>
      <pc:sldChg chg="modSp add mod">
        <pc:chgData name="Karen Gibson" userId="c392f04a823fc96c" providerId="LiveId" clId="{3089DFEA-8D83-4ED0-89C8-568DF49BA8E7}" dt="2023-04-30T21:30:42.408" v="3283" actId="20577"/>
        <pc:sldMkLst>
          <pc:docMk/>
          <pc:sldMk cId="628037149" sldId="265"/>
        </pc:sldMkLst>
        <pc:spChg chg="mod">
          <ac:chgData name="Karen Gibson" userId="c392f04a823fc96c" providerId="LiveId" clId="{3089DFEA-8D83-4ED0-89C8-568DF49BA8E7}" dt="2023-04-30T21:30:42.408" v="3283" actId="20577"/>
          <ac:spMkLst>
            <pc:docMk/>
            <pc:sldMk cId="628037149" sldId="265"/>
            <ac:spMk id="4" creationId="{00000000-0000-0000-0000-000000000000}"/>
          </ac:spMkLst>
        </pc:spChg>
        <pc:picChg chg="mod">
          <ac:chgData name="Karen Gibson" userId="c392f04a823fc96c" providerId="LiveId" clId="{3089DFEA-8D83-4ED0-89C8-568DF49BA8E7}" dt="2023-04-30T21:15:20.174" v="2645" actId="1076"/>
          <ac:picMkLst>
            <pc:docMk/>
            <pc:sldMk cId="628037149" sldId="265"/>
            <ac:picMk id="16" creationId="{AD78220D-AF12-3685-2407-FD69995861A9}"/>
          </ac:picMkLst>
        </pc:picChg>
      </pc:sldChg>
      <pc:sldChg chg="addSp delSp modSp add del mod modNotes">
        <pc:chgData name="Karen Gibson" userId="c392f04a823fc96c" providerId="LiveId" clId="{3089DFEA-8D83-4ED0-89C8-568DF49BA8E7}" dt="2023-04-30T20:19:32.109" v="2557" actId="47"/>
        <pc:sldMkLst>
          <pc:docMk/>
          <pc:sldMk cId="4080117412" sldId="266"/>
        </pc:sldMkLst>
        <pc:picChg chg="add del mod">
          <ac:chgData name="Karen Gibson" userId="c392f04a823fc96c" providerId="LiveId" clId="{3089DFEA-8D83-4ED0-89C8-568DF49BA8E7}" dt="2023-04-30T19:50:59.277" v="2505" actId="478"/>
          <ac:picMkLst>
            <pc:docMk/>
            <pc:sldMk cId="4080117412" sldId="266"/>
            <ac:picMk id="2" creationId="{68D11100-2341-1DC3-BD94-5AD5EE5A8B28}"/>
          </ac:picMkLst>
        </pc:picChg>
        <pc:picChg chg="add del mod">
          <ac:chgData name="Karen Gibson" userId="c392f04a823fc96c" providerId="LiveId" clId="{3089DFEA-8D83-4ED0-89C8-568DF49BA8E7}" dt="2023-04-30T20:13:23.356" v="2534" actId="478"/>
          <ac:picMkLst>
            <pc:docMk/>
            <pc:sldMk cId="4080117412" sldId="266"/>
            <ac:picMk id="5" creationId="{F191D917-0BD5-AEA4-35DC-8E1C28DC7C00}"/>
          </ac:picMkLst>
        </pc:picChg>
        <pc:picChg chg="del">
          <ac:chgData name="Karen Gibson" userId="c392f04a823fc96c" providerId="LiveId" clId="{3089DFEA-8D83-4ED0-89C8-568DF49BA8E7}" dt="2023-04-30T19:47:46.762" v="2499" actId="478"/>
          <ac:picMkLst>
            <pc:docMk/>
            <pc:sldMk cId="4080117412" sldId="266"/>
            <ac:picMk id="6" creationId="{8FE52233-5084-DFA5-28DE-DCEB5C5F4F21}"/>
          </ac:picMkLst>
        </pc:picChg>
        <pc:picChg chg="add mod">
          <ac:chgData name="Karen Gibson" userId="c392f04a823fc96c" providerId="LiveId" clId="{3089DFEA-8D83-4ED0-89C8-568DF49BA8E7}" dt="2023-04-30T20:13:42.256" v="2539" actId="1076"/>
          <ac:picMkLst>
            <pc:docMk/>
            <pc:sldMk cId="4080117412" sldId="266"/>
            <ac:picMk id="8" creationId="{4E712E7E-2A34-DA0F-A920-96403C8930B2}"/>
          </ac:picMkLst>
        </pc:picChg>
      </pc:sldChg>
      <pc:sldChg chg="addSp delSp modSp add del mod">
        <pc:chgData name="Karen Gibson" userId="c392f04a823fc96c" providerId="LiveId" clId="{3089DFEA-8D83-4ED0-89C8-568DF49BA8E7}" dt="2023-04-30T20:19:16.839" v="2554" actId="2696"/>
        <pc:sldMkLst>
          <pc:docMk/>
          <pc:sldMk cId="3157436184" sldId="267"/>
        </pc:sldMkLst>
        <pc:picChg chg="add del mod">
          <ac:chgData name="Karen Gibson" userId="c392f04a823fc96c" providerId="LiveId" clId="{3089DFEA-8D83-4ED0-89C8-568DF49BA8E7}" dt="2023-04-30T20:19:09.480" v="2553" actId="478"/>
          <ac:picMkLst>
            <pc:docMk/>
            <pc:sldMk cId="3157436184" sldId="267"/>
            <ac:picMk id="3" creationId="{0A6CABB9-1AD6-6F19-C620-2CBC8D278DB9}"/>
          </ac:picMkLst>
        </pc:picChg>
        <pc:picChg chg="del">
          <ac:chgData name="Karen Gibson" userId="c392f04a823fc96c" providerId="LiveId" clId="{3089DFEA-8D83-4ED0-89C8-568DF49BA8E7}" dt="2023-04-30T19:58:48.764" v="2517" actId="478"/>
          <ac:picMkLst>
            <pc:docMk/>
            <pc:sldMk cId="3157436184" sldId="267"/>
            <ac:picMk id="5" creationId="{F191D917-0BD5-AEA4-35DC-8E1C28DC7C00}"/>
          </ac:picMkLst>
        </pc:picChg>
      </pc:sldChg>
      <pc:sldChg chg="addSp delSp modSp add del mod">
        <pc:chgData name="Karen Gibson" userId="c392f04a823fc96c" providerId="LiveId" clId="{3089DFEA-8D83-4ED0-89C8-568DF49BA8E7}" dt="2023-04-30T20:19:24.739" v="2556" actId="47"/>
        <pc:sldMkLst>
          <pc:docMk/>
          <pc:sldMk cId="1193790194" sldId="268"/>
        </pc:sldMkLst>
        <pc:picChg chg="add mod">
          <ac:chgData name="Karen Gibson" userId="c392f04a823fc96c" providerId="LiveId" clId="{3089DFEA-8D83-4ED0-89C8-568DF49BA8E7}" dt="2023-04-30T19:59:45.907" v="2531" actId="1076"/>
          <ac:picMkLst>
            <pc:docMk/>
            <pc:sldMk cId="1193790194" sldId="268"/>
            <ac:picMk id="3" creationId="{6CB947DE-3A46-A2B1-1464-EAAFA9FAB27C}"/>
          </ac:picMkLst>
        </pc:picChg>
        <pc:picChg chg="del">
          <ac:chgData name="Karen Gibson" userId="c392f04a823fc96c" providerId="LiveId" clId="{3089DFEA-8D83-4ED0-89C8-568DF49BA8E7}" dt="2023-04-30T19:59:25.907" v="2526" actId="478"/>
          <ac:picMkLst>
            <pc:docMk/>
            <pc:sldMk cId="1193790194" sldId="268"/>
            <ac:picMk id="6" creationId="{8FE52233-5084-DFA5-28DE-DCEB5C5F4F21}"/>
          </ac:picMkLst>
        </pc:picChg>
      </pc:sldChg>
      <pc:sldChg chg="addSp delSp modSp add mod">
        <pc:chgData name="Karen Gibson" userId="c392f04a823fc96c" providerId="LiveId" clId="{3089DFEA-8D83-4ED0-89C8-568DF49BA8E7}" dt="2023-04-30T21:30:27.526" v="3263" actId="20577"/>
        <pc:sldMkLst>
          <pc:docMk/>
          <pc:sldMk cId="3919918713" sldId="269"/>
        </pc:sldMkLst>
        <pc:spChg chg="add mod">
          <ac:chgData name="Karen Gibson" userId="c392f04a823fc96c" providerId="LiveId" clId="{3089DFEA-8D83-4ED0-89C8-568DF49BA8E7}" dt="2023-04-30T21:29:37.535" v="3253" actId="20577"/>
          <ac:spMkLst>
            <pc:docMk/>
            <pc:sldMk cId="3919918713" sldId="269"/>
            <ac:spMk id="2" creationId="{860469D3-0ED0-1628-EC83-48BD5125765A}"/>
          </ac:spMkLst>
        </pc:spChg>
        <pc:spChg chg="mod">
          <ac:chgData name="Karen Gibson" userId="c392f04a823fc96c" providerId="LiveId" clId="{3089DFEA-8D83-4ED0-89C8-568DF49BA8E7}" dt="2023-04-30T21:30:27.526" v="3263" actId="20577"/>
          <ac:spMkLst>
            <pc:docMk/>
            <pc:sldMk cId="3919918713" sldId="269"/>
            <ac:spMk id="4" creationId="{00000000-0000-0000-0000-000000000000}"/>
          </ac:spMkLst>
        </pc:spChg>
        <pc:picChg chg="add del mod">
          <ac:chgData name="Karen Gibson" userId="c392f04a823fc96c" providerId="LiveId" clId="{3089DFEA-8D83-4ED0-89C8-568DF49BA8E7}" dt="2023-04-30T20:17:52.825" v="2546" actId="478"/>
          <ac:picMkLst>
            <pc:docMk/>
            <pc:sldMk cId="3919918713" sldId="269"/>
            <ac:picMk id="3" creationId="{36AB02E8-1148-0DA4-F239-940F4D59E2B4}"/>
          </ac:picMkLst>
        </pc:picChg>
        <pc:picChg chg="add mod">
          <ac:chgData name="Karen Gibson" userId="c392f04a823fc96c" providerId="LiveId" clId="{3089DFEA-8D83-4ED0-89C8-568DF49BA8E7}" dt="2023-04-30T20:18:27.455" v="2552" actId="1076"/>
          <ac:picMkLst>
            <pc:docMk/>
            <pc:sldMk cId="3919918713" sldId="269"/>
            <ac:picMk id="6" creationId="{1907718F-F1C0-6DDB-F36B-CF9E52748814}"/>
          </ac:picMkLst>
        </pc:picChg>
        <pc:picChg chg="del">
          <ac:chgData name="Karen Gibson" userId="c392f04a823fc96c" providerId="LiveId" clId="{3089DFEA-8D83-4ED0-89C8-568DF49BA8E7}" dt="2023-04-30T20:17:35.835" v="2541" actId="478"/>
          <ac:picMkLst>
            <pc:docMk/>
            <pc:sldMk cId="3919918713" sldId="269"/>
            <ac:picMk id="8" creationId="{4E712E7E-2A34-DA0F-A920-96403C8930B2}"/>
          </ac:picMkLst>
        </pc:picChg>
      </pc:sldChg>
      <pc:sldChg chg="addSp delSp modSp add mod">
        <pc:chgData name="Karen Gibson" userId="c392f04a823fc96c" providerId="LiveId" clId="{3089DFEA-8D83-4ED0-89C8-568DF49BA8E7}" dt="2023-04-30T21:30:33.371" v="3273" actId="20577"/>
        <pc:sldMkLst>
          <pc:docMk/>
          <pc:sldMk cId="1387276238" sldId="270"/>
        </pc:sldMkLst>
        <pc:spChg chg="add mod">
          <ac:chgData name="Karen Gibson" userId="c392f04a823fc96c" providerId="LiveId" clId="{3089DFEA-8D83-4ED0-89C8-568DF49BA8E7}" dt="2023-04-30T21:26:43.521" v="3095" actId="20577"/>
          <ac:spMkLst>
            <pc:docMk/>
            <pc:sldMk cId="1387276238" sldId="270"/>
            <ac:spMk id="2" creationId="{4BCCE3F5-7F43-2D27-857C-C5D13AABD032}"/>
          </ac:spMkLst>
        </pc:spChg>
        <pc:spChg chg="mod">
          <ac:chgData name="Karen Gibson" userId="c392f04a823fc96c" providerId="LiveId" clId="{3089DFEA-8D83-4ED0-89C8-568DF49BA8E7}" dt="2023-04-30T21:30:33.371" v="3273" actId="20577"/>
          <ac:spMkLst>
            <pc:docMk/>
            <pc:sldMk cId="1387276238" sldId="270"/>
            <ac:spMk id="4" creationId="{00000000-0000-0000-0000-000000000000}"/>
          </ac:spMkLst>
        </pc:spChg>
        <pc:picChg chg="add del mod">
          <ac:chgData name="Karen Gibson" userId="c392f04a823fc96c" providerId="LiveId" clId="{3089DFEA-8D83-4ED0-89C8-568DF49BA8E7}" dt="2023-04-30T20:33:56.410" v="2565" actId="478"/>
          <ac:picMkLst>
            <pc:docMk/>
            <pc:sldMk cId="1387276238" sldId="270"/>
            <ac:picMk id="3" creationId="{B18B3596-A044-5D1B-A3F0-A66A6268DA7A}"/>
          </ac:picMkLst>
        </pc:picChg>
        <pc:picChg chg="del">
          <ac:chgData name="Karen Gibson" userId="c392f04a823fc96c" providerId="LiveId" clId="{3089DFEA-8D83-4ED0-89C8-568DF49BA8E7}" dt="2023-04-30T20:32:55.354" v="2559" actId="478"/>
          <ac:picMkLst>
            <pc:docMk/>
            <pc:sldMk cId="1387276238" sldId="270"/>
            <ac:picMk id="6" creationId="{1907718F-F1C0-6DDB-F36B-CF9E52748814}"/>
          </ac:picMkLst>
        </pc:picChg>
        <pc:picChg chg="add del mod">
          <ac:chgData name="Karen Gibson" userId="c392f04a823fc96c" providerId="LiveId" clId="{3089DFEA-8D83-4ED0-89C8-568DF49BA8E7}" dt="2023-04-30T20:34:45.275" v="2572" actId="478"/>
          <ac:picMkLst>
            <pc:docMk/>
            <pc:sldMk cId="1387276238" sldId="270"/>
            <ac:picMk id="7" creationId="{8FEB6718-6F1D-3D30-0B47-D7562969EE17}"/>
          </ac:picMkLst>
        </pc:picChg>
        <pc:picChg chg="add del mod">
          <ac:chgData name="Karen Gibson" userId="c392f04a823fc96c" providerId="LiveId" clId="{3089DFEA-8D83-4ED0-89C8-568DF49BA8E7}" dt="2023-04-30T20:41:26.672" v="2578" actId="478"/>
          <ac:picMkLst>
            <pc:docMk/>
            <pc:sldMk cId="1387276238" sldId="270"/>
            <ac:picMk id="9" creationId="{7FF21C98-46AB-3AB1-0732-65C53DDF9310}"/>
          </ac:picMkLst>
        </pc:picChg>
        <pc:picChg chg="add mod">
          <ac:chgData name="Karen Gibson" userId="c392f04a823fc96c" providerId="LiveId" clId="{3089DFEA-8D83-4ED0-89C8-568DF49BA8E7}" dt="2023-04-30T20:41:47.790" v="2583" actId="1076"/>
          <ac:picMkLst>
            <pc:docMk/>
            <pc:sldMk cId="1387276238" sldId="270"/>
            <ac:picMk id="11" creationId="{A5D0CEEC-2F4F-7AA7-1353-21E83ABC0736}"/>
          </ac:picMkLst>
        </pc:picChg>
      </pc:sldChg>
      <pc:sldChg chg="addSp delSp modSp add mod">
        <pc:chgData name="Karen Gibson" userId="c392f04a823fc96c" providerId="LiveId" clId="{3089DFEA-8D83-4ED0-89C8-568DF49BA8E7}" dt="2023-04-30T21:02:39.150" v="2618" actId="1076"/>
        <pc:sldMkLst>
          <pc:docMk/>
          <pc:sldMk cId="772041981" sldId="271"/>
        </pc:sldMkLst>
        <pc:picChg chg="del">
          <ac:chgData name="Karen Gibson" userId="c392f04a823fc96c" providerId="LiveId" clId="{3089DFEA-8D83-4ED0-89C8-568DF49BA8E7}" dt="2023-04-30T20:44:34.775" v="2585" actId="478"/>
          <ac:picMkLst>
            <pc:docMk/>
            <pc:sldMk cId="772041981" sldId="271"/>
            <ac:picMk id="2" creationId="{14950B57-99DA-4558-5F6A-A420AB7A08EB}"/>
          </ac:picMkLst>
        </pc:picChg>
        <pc:picChg chg="add mod">
          <ac:chgData name="Karen Gibson" userId="c392f04a823fc96c" providerId="LiveId" clId="{3089DFEA-8D83-4ED0-89C8-568DF49BA8E7}" dt="2023-04-30T20:44:55.756" v="2591" actId="14100"/>
          <ac:picMkLst>
            <pc:docMk/>
            <pc:sldMk cId="772041981" sldId="271"/>
            <ac:picMk id="5" creationId="{5A0C072C-E8F2-B0DD-35B3-51A230962A27}"/>
          </ac:picMkLst>
        </pc:picChg>
        <pc:picChg chg="add del mod">
          <ac:chgData name="Karen Gibson" userId="c392f04a823fc96c" providerId="LiveId" clId="{3089DFEA-8D83-4ED0-89C8-568DF49BA8E7}" dt="2023-04-30T20:57:12.299" v="2598" actId="478"/>
          <ac:picMkLst>
            <pc:docMk/>
            <pc:sldMk cId="772041981" sldId="271"/>
            <ac:picMk id="7" creationId="{A307612D-A61E-BD16-82A8-DB3106CD8364}"/>
          </ac:picMkLst>
        </pc:picChg>
        <pc:picChg chg="add del mod">
          <ac:chgData name="Karen Gibson" userId="c392f04a823fc96c" providerId="LiveId" clId="{3089DFEA-8D83-4ED0-89C8-568DF49BA8E7}" dt="2023-04-30T21:00:14.117" v="2605" actId="478"/>
          <ac:picMkLst>
            <pc:docMk/>
            <pc:sldMk cId="772041981" sldId="271"/>
            <ac:picMk id="9" creationId="{EE8D5272-6A7B-57DA-7ED5-35BE9F0E696D}"/>
          </ac:picMkLst>
        </pc:picChg>
        <pc:picChg chg="add del mod">
          <ac:chgData name="Karen Gibson" userId="c392f04a823fc96c" providerId="LiveId" clId="{3089DFEA-8D83-4ED0-89C8-568DF49BA8E7}" dt="2023-04-30T21:02:24.023" v="2613" actId="478"/>
          <ac:picMkLst>
            <pc:docMk/>
            <pc:sldMk cId="772041981" sldId="271"/>
            <ac:picMk id="11" creationId="{82EFD640-B8C7-99EB-3DC5-114752104F1B}"/>
          </ac:picMkLst>
        </pc:picChg>
        <pc:picChg chg="add mod">
          <ac:chgData name="Karen Gibson" userId="c392f04a823fc96c" providerId="LiveId" clId="{3089DFEA-8D83-4ED0-89C8-568DF49BA8E7}" dt="2023-04-30T21:02:39.150" v="2618" actId="1076"/>
          <ac:picMkLst>
            <pc:docMk/>
            <pc:sldMk cId="772041981" sldId="271"/>
            <ac:picMk id="13" creationId="{2C2059FD-9550-79F3-32C9-4E0AAC353FD6}"/>
          </ac:picMkLst>
        </pc:picChg>
      </pc:sldChg>
      <pc:sldMasterChg chg="modSldLayout">
        <pc:chgData name="Karen Gibson" userId="c392f04a823fc96c" providerId="LiveId" clId="{3089DFEA-8D83-4ED0-89C8-568DF49BA8E7}" dt="2023-04-30T19:54:46.481" v="2511"/>
        <pc:sldMasterMkLst>
          <pc:docMk/>
          <pc:sldMasterMk cId="437338208" sldId="2147483648"/>
        </pc:sldMasterMkLst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437338208" sldId="2147483648"/>
            <pc:sldLayoutMk cId="3694015714" sldId="2147483650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3694015714" sldId="2147483650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3694015714" sldId="2147483650"/>
              <ac:spMk id="3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3694015714" sldId="2147483650"/>
              <ac:spMk id="4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437338208" sldId="2147483648"/>
            <pc:sldLayoutMk cId="2326818522" sldId="2147483660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2326818522" sldId="2147483660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2326818522" sldId="2147483660"/>
              <ac:spMk id="4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437338208" sldId="2147483648"/>
              <pc:sldLayoutMk cId="2326818522" sldId="2147483660"/>
              <ac:spMk id="5" creationId="{00000000-0000-0000-0000-000000000000}"/>
            </ac:spMkLst>
          </pc:spChg>
        </pc:sldLayoutChg>
      </pc:sldMasterChg>
      <pc:sldMasterChg chg="modSp modSldLayout">
        <pc:chgData name="Karen Gibson" userId="c392f04a823fc96c" providerId="LiveId" clId="{3089DFEA-8D83-4ED0-89C8-568DF49BA8E7}" dt="2023-04-30T19:54:46.481" v="2511"/>
        <pc:sldMasterMkLst>
          <pc:docMk/>
          <pc:sldMasterMk cId="3286357357" sldId="2147483661"/>
        </pc:sldMasterMkLst>
        <pc:spChg chg="mod">
          <ac:chgData name="Karen Gibson" userId="c392f04a823fc96c" providerId="LiveId" clId="{3089DFEA-8D83-4ED0-89C8-568DF49BA8E7}" dt="2023-04-30T19:54:46.481" v="2511"/>
          <ac:spMkLst>
            <pc:docMk/>
            <pc:sldMasterMk cId="3286357357" sldId="2147483661"/>
            <ac:spMk id="2" creationId="{00000000-0000-0000-0000-000000000000}"/>
          </ac:spMkLst>
        </pc:spChg>
        <pc:spChg chg="mod">
          <ac:chgData name="Karen Gibson" userId="c392f04a823fc96c" providerId="LiveId" clId="{3089DFEA-8D83-4ED0-89C8-568DF49BA8E7}" dt="2023-04-30T19:54:46.481" v="2511"/>
          <ac:spMkLst>
            <pc:docMk/>
            <pc:sldMasterMk cId="3286357357" sldId="2147483661"/>
            <ac:spMk id="3" creationId="{00000000-0000-0000-0000-000000000000}"/>
          </ac:spMkLst>
        </pc:spChg>
        <pc:spChg chg="mod">
          <ac:chgData name="Karen Gibson" userId="c392f04a823fc96c" providerId="LiveId" clId="{3089DFEA-8D83-4ED0-89C8-568DF49BA8E7}" dt="2023-04-30T19:54:46.481" v="2511"/>
          <ac:spMkLst>
            <pc:docMk/>
            <pc:sldMasterMk cId="3286357357" sldId="2147483661"/>
            <ac:spMk id="4" creationId="{00000000-0000-0000-0000-000000000000}"/>
          </ac:spMkLst>
        </pc:spChg>
        <pc:spChg chg="mod">
          <ac:chgData name="Karen Gibson" userId="c392f04a823fc96c" providerId="LiveId" clId="{3089DFEA-8D83-4ED0-89C8-568DF49BA8E7}" dt="2023-04-30T19:54:46.481" v="2511"/>
          <ac:spMkLst>
            <pc:docMk/>
            <pc:sldMasterMk cId="3286357357" sldId="2147483661"/>
            <ac:spMk id="5" creationId="{00000000-0000-0000-0000-000000000000}"/>
          </ac:spMkLst>
        </pc:spChg>
        <pc:spChg chg="mod">
          <ac:chgData name="Karen Gibson" userId="c392f04a823fc96c" providerId="LiveId" clId="{3089DFEA-8D83-4ED0-89C8-568DF49BA8E7}" dt="2023-04-30T19:54:46.481" v="2511"/>
          <ac:spMkLst>
            <pc:docMk/>
            <pc:sldMasterMk cId="3286357357" sldId="2147483661"/>
            <ac:spMk id="6" creationId="{00000000-0000-0000-0000-000000000000}"/>
          </ac:spMkLst>
        </pc:sp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1656086933" sldId="2147483662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1656086933" sldId="2147483662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1656086933" sldId="2147483662"/>
              <ac:spMk id="3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3277933221" sldId="2147483664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3277933221" sldId="2147483664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3277933221" sldId="2147483664"/>
              <ac:spMk id="3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778790462" sldId="2147483665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778790462" sldId="2147483665"/>
              <ac:spMk id="3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778790462" sldId="2147483665"/>
              <ac:spMk id="4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2919811487" sldId="2147483666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19811487" sldId="2147483666"/>
              <ac:spMk id="3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19811487" sldId="2147483666"/>
              <ac:spMk id="4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19811487" sldId="2147483666"/>
              <ac:spMk id="5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19811487" sldId="2147483666"/>
              <ac:spMk id="6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129688427" sldId="2147483669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129688427" sldId="2147483669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129688427" sldId="2147483669"/>
              <ac:spMk id="3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129688427" sldId="2147483669"/>
              <ac:spMk id="4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2987035001" sldId="2147483670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87035001" sldId="2147483670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87035001" sldId="2147483670"/>
              <ac:spMk id="3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2987035001" sldId="2147483670"/>
              <ac:spMk id="4" creationId="{00000000-0000-0000-0000-000000000000}"/>
            </ac:spMkLst>
          </pc:spChg>
        </pc:sldLayoutChg>
        <pc:sldLayoutChg chg="modSp">
          <pc:chgData name="Karen Gibson" userId="c392f04a823fc96c" providerId="LiveId" clId="{3089DFEA-8D83-4ED0-89C8-568DF49BA8E7}" dt="2023-04-30T19:54:46.481" v="2511"/>
          <pc:sldLayoutMkLst>
            <pc:docMk/>
            <pc:sldMasterMk cId="3286357357" sldId="2147483661"/>
            <pc:sldLayoutMk cId="3962857223" sldId="2147483672"/>
          </pc:sldLayoutMkLst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3962857223" sldId="2147483672"/>
              <ac:spMk id="2" creationId="{00000000-0000-0000-0000-000000000000}"/>
            </ac:spMkLst>
          </pc:spChg>
          <pc:spChg chg="mod">
            <ac:chgData name="Karen Gibson" userId="c392f04a823fc96c" providerId="LiveId" clId="{3089DFEA-8D83-4ED0-89C8-568DF49BA8E7}" dt="2023-04-30T19:54:46.481" v="2511"/>
            <ac:spMkLst>
              <pc:docMk/>
              <pc:sldMasterMk cId="3286357357" sldId="2147483661"/>
              <pc:sldLayoutMk cId="3962857223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F5A2-37CF-4D26-A5A2-C3B5E9D6E23D}" type="datetimeFigureOut">
              <a:rPr lang="en-GB" smtClean="0"/>
              <a:t>30/04/2023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C5AB-4EA6-4CD7-88F4-B5344D2D16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1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CC5AB-4EA6-4CD7-88F4-B5344D2D16C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71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CC5AB-4EA6-4CD7-88F4-B5344D2D16C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34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9936" y="5589240"/>
            <a:ext cx="4788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Karen Gibson</a:t>
            </a:r>
          </a:p>
          <a:p>
            <a:pPr algn="r"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CodeClan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Final Data Project</a:t>
            </a:r>
          </a:p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May 2023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19936" y="3717032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Investigating 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flight delays at Newark Airport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 Brief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844824"/>
            <a:ext cx="11809312" cy="4896544"/>
          </a:xfrm>
        </p:spPr>
        <p:txBody>
          <a:bodyPr/>
          <a:lstStyle/>
          <a:p>
            <a:pPr lvl="0"/>
            <a:r>
              <a:rPr lang="en-US" altLang="ko-KR" sz="2800" b="1" dirty="0">
                <a:latin typeface="+mn-lt"/>
                <a:cs typeface="+mn-cs"/>
              </a:rPr>
              <a:t>Investigate the effect of weather on departure delays at </a:t>
            </a:r>
          </a:p>
          <a:p>
            <a:pPr lvl="0"/>
            <a:r>
              <a:rPr lang="en-US" altLang="ko-KR" sz="2800" b="1" dirty="0">
                <a:latin typeface="+mn-lt"/>
                <a:cs typeface="+mn-cs"/>
              </a:rPr>
              <a:t>Newark airport, specifically:</a:t>
            </a:r>
            <a:endParaRPr lang="en-US" altLang="ko-KR" sz="2800" b="1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the impact of weather conditions on departure delays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the types of weather conditions that cause departure delays</a:t>
            </a:r>
          </a:p>
          <a:p>
            <a:pPr lvl="0"/>
            <a:endParaRPr lang="en-US" altLang="ko-KR" sz="2800" b="1" dirty="0">
              <a:latin typeface="+mn-lt"/>
            </a:endParaRPr>
          </a:p>
          <a:p>
            <a:pPr lvl="0"/>
            <a:r>
              <a:rPr lang="en-US" altLang="ko-KR" sz="2800" b="1" dirty="0">
                <a:latin typeface="+mn-lt"/>
                <a:cs typeface="+mn-cs"/>
              </a:rPr>
              <a:t>Further investigation: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other factors that cause departure delays </a:t>
            </a:r>
          </a:p>
          <a:p>
            <a:pPr marL="1028700" lvl="1" latinLnBrk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GB" b="1" dirty="0">
                <a:solidFill>
                  <a:schemeClr val="bg1"/>
                </a:solidFill>
              </a:rPr>
              <a:t>ow Newark compares to other airports servicing New York city</a:t>
            </a:r>
          </a:p>
          <a:p>
            <a:pPr lvl="0"/>
            <a:endParaRPr lang="en-US" altLang="ko-KR" sz="2800" b="1" dirty="0"/>
          </a:p>
          <a:p>
            <a:pPr lvl="0"/>
            <a:endParaRPr lang="en-US" altLang="ko-KR" sz="2800" b="1" dirty="0"/>
          </a:p>
          <a:p>
            <a:pPr lvl="0"/>
            <a:r>
              <a:rPr lang="en-US" altLang="ko-KR" sz="2800" b="1" dirty="0"/>
              <a:t>	</a:t>
            </a:r>
            <a:endParaRPr lang="en-US" altLang="ko-K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9336" y="1916832"/>
            <a:ext cx="12192000" cy="5400600"/>
          </a:xfrm>
        </p:spPr>
        <p:txBody>
          <a:bodyPr/>
          <a:lstStyle/>
          <a:p>
            <a:pPr lvl="0"/>
            <a:r>
              <a:rPr lang="en-US" altLang="ko-KR" sz="2400" b="1" dirty="0">
                <a:latin typeface="+mn-lt"/>
                <a:cs typeface="+mn-cs"/>
              </a:rPr>
              <a:t>The following datasets have been used: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flights – information on departures from Newark (EWR), JFK (JFK) and LaGuardia (LGA) for 2017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weather – hourly weather conditions for each airport York throughout 2017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airlines – information on the carrier airlines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planes – information on the model specifications and manufacturing data</a:t>
            </a:r>
          </a:p>
          <a:p>
            <a:pPr lvl="0"/>
            <a:endParaRPr lang="en-US" altLang="ko-KR" sz="2400" b="1" dirty="0">
              <a:latin typeface="+mn-lt"/>
            </a:endParaRPr>
          </a:p>
          <a:p>
            <a:pPr lvl="0"/>
            <a:r>
              <a:rPr lang="en-US" altLang="ko-KR" sz="2400" b="1" dirty="0">
                <a:latin typeface="+mn-lt"/>
                <a:cs typeface="+mn-cs"/>
              </a:rPr>
              <a:t>Data ethics: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8 data risk zones have been considered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no personalised passenger data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no data that could lead to bias or any other negative or discriminatory factors</a:t>
            </a:r>
          </a:p>
          <a:p>
            <a:pPr lvl="0"/>
            <a:endParaRPr lang="en-US" altLang="ko-KR" b="1" dirty="0">
              <a:latin typeface="+mn-lt"/>
              <a:cs typeface="+mn-cs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	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Newark: flight status and weather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07718F-F1C0-6DDB-F36B-CF9E52748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268760"/>
            <a:ext cx="6048672" cy="5292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469D3-0ED0-1628-EC83-48BD5125765A}"/>
              </a:ext>
            </a:extLst>
          </p:cNvPr>
          <p:cNvSpPr txBox="1"/>
          <p:nvPr/>
        </p:nvSpPr>
        <p:spPr>
          <a:xfrm>
            <a:off x="6888088" y="1268760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Departure flights impacted when snowfall hits 50mm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Higher snowfall leads to higher chance of flight delays or cancellations</a:t>
            </a:r>
          </a:p>
        </p:txBody>
      </p:sp>
    </p:spTree>
    <p:extLst>
      <p:ext uri="{BB962C8B-B14F-4D97-AF65-F5344CB8AC3E}">
        <p14:creationId xmlns:p14="http://schemas.microsoft.com/office/powerpoint/2010/main" val="39199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Newark: flight status and weather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5D0CEEC-2F4F-7AA7-1353-21E83ABC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68760"/>
            <a:ext cx="7812369" cy="5468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CE3F5-7F43-2D27-857C-C5D13AABD032}"/>
              </a:ext>
            </a:extLst>
          </p:cNvPr>
          <p:cNvSpPr txBox="1"/>
          <p:nvPr/>
        </p:nvSpPr>
        <p:spPr>
          <a:xfrm>
            <a:off x="8328248" y="1412776"/>
            <a:ext cx="360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Average of around 75% flights depart on time within temperature range 0.1°C - 25°C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More flight delays when temperature at 0°C or below and 25.1°C or above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Lower temperature correlates with likelihood of snow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Higher temperatures correlate with months where airport has highest number of scheduled departures</a:t>
            </a:r>
          </a:p>
        </p:txBody>
      </p:sp>
    </p:spTree>
    <p:extLst>
      <p:ext uri="{BB962C8B-B14F-4D97-AF65-F5344CB8AC3E}">
        <p14:creationId xmlns:p14="http://schemas.microsoft.com/office/powerpoint/2010/main" val="138727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Newark: predicting delayed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 cancelled flights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D78220D-AF12-3685-2407-FD699958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0768"/>
            <a:ext cx="8484036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Flight status by origin airport</a:t>
            </a:r>
            <a:endParaRPr lang="ko-KR" altLang="en-US" dirty="0">
              <a:latin typeface="+mj-lt"/>
            </a:endParaRPr>
          </a:p>
        </p:txBody>
      </p:sp>
      <p:pic>
        <p:nvPicPr>
          <p:cNvPr id="22" name="Picture 21" descr="Chart, bar chart">
            <a:extLst>
              <a:ext uri="{FF2B5EF4-FFF2-40B4-BE49-F238E27FC236}">
                <a16:creationId xmlns:a16="http://schemas.microsoft.com/office/drawing/2014/main" id="{481E610E-073A-8542-1E70-194FD0E8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980729"/>
            <a:ext cx="6552728" cy="4047403"/>
          </a:xfrm>
          <a:prstGeom prst="rect">
            <a:avLst/>
          </a:prstGeom>
        </p:spPr>
      </p:pic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6878141-9542-4259-FB74-5B3F783D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888" y="5517233"/>
            <a:ext cx="7668344" cy="1458993"/>
          </a:xfrm>
        </p:spPr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</a:rPr>
              <a:t>Newark slightly underperforming with on time flights and higher number of delays, but fewer cancellations than LaGuardia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</a:rPr>
              <a:t>Roughly similar distribution of on time, delayed and cancelled flights across all 3 airports</a:t>
            </a:r>
            <a:endParaRPr lang="en-US" altLang="ko-KR" sz="1800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	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Monthly analysis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A0C072C-E8F2-B0DD-35B3-51A23096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68760"/>
            <a:ext cx="6794469" cy="543557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C2059FD-9550-79F3-32C9-4E0AAC353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03" y="1268760"/>
            <a:ext cx="4645145" cy="40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291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Arial</vt:lpstr>
      <vt:lpstr>Calibri</vt:lpstr>
      <vt:lpstr>Office Theme</vt:lpstr>
      <vt:lpstr>Custom Design</vt:lpstr>
      <vt:lpstr>PowerPoint Presentation</vt:lpstr>
      <vt:lpstr>Project Brief</vt:lpstr>
      <vt:lpstr>Data</vt:lpstr>
      <vt:lpstr>Newark: flight status and weather</vt:lpstr>
      <vt:lpstr>Newark: flight status and weather</vt:lpstr>
      <vt:lpstr>Newark: predicting delayed or cancelled flights</vt:lpstr>
      <vt:lpstr>Flight status by origin airport</vt:lpstr>
      <vt:lpstr>Monthly analysis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Karen Gibson</cp:lastModifiedBy>
  <cp:revision>37</cp:revision>
  <dcterms:created xsi:type="dcterms:W3CDTF">2014-04-01T16:35:38Z</dcterms:created>
  <dcterms:modified xsi:type="dcterms:W3CDTF">2023-04-30T21:30:53Z</dcterms:modified>
</cp:coreProperties>
</file>