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5"/>
  </p:notesMasterIdLst>
  <p:sldIdLst>
    <p:sldId id="256" r:id="rId3"/>
    <p:sldId id="257" r:id="rId4"/>
    <p:sldId id="260" r:id="rId5"/>
    <p:sldId id="272" r:id="rId6"/>
    <p:sldId id="274" r:id="rId7"/>
    <p:sldId id="270" r:id="rId8"/>
    <p:sldId id="278" r:id="rId9"/>
    <p:sldId id="275" r:id="rId10"/>
    <p:sldId id="265" r:id="rId11"/>
    <p:sldId id="273" r:id="rId12"/>
    <p:sldId id="271" r:id="rId13"/>
    <p:sldId id="277" r:id="rId1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89DFEA-8D83-4ED0-89C8-568DF49BA8E7}" v="167" dt="2023-05-02T10:38:47.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465" autoAdjust="0"/>
  </p:normalViewPr>
  <p:slideViewPr>
    <p:cSldViewPr>
      <p:cViewPr varScale="1">
        <p:scale>
          <a:sx n="70" d="100"/>
          <a:sy n="70" d="100"/>
        </p:scale>
        <p:origin x="1080" y="3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n Gibson" userId="c392f04a823fc96c" providerId="LiveId" clId="{3089DFEA-8D83-4ED0-89C8-568DF49BA8E7}"/>
    <pc:docChg chg="undo custSel addSld delSld modSld sldOrd modMainMaster modNotesMaster">
      <pc:chgData name="Karen Gibson" userId="c392f04a823fc96c" providerId="LiveId" clId="{3089DFEA-8D83-4ED0-89C8-568DF49BA8E7}" dt="2023-05-02T10:43:36.500" v="13812" actId="20577"/>
      <pc:docMkLst>
        <pc:docMk/>
      </pc:docMkLst>
      <pc:sldChg chg="modSp mod modNotesTx">
        <pc:chgData name="Karen Gibson" userId="c392f04a823fc96c" providerId="LiveId" clId="{3089DFEA-8D83-4ED0-89C8-568DF49BA8E7}" dt="2023-05-02T09:46:02.399" v="8354" actId="20577"/>
        <pc:sldMkLst>
          <pc:docMk/>
          <pc:sldMk cId="1941221791" sldId="256"/>
        </pc:sldMkLst>
        <pc:spChg chg="mod">
          <ac:chgData name="Karen Gibson" userId="c392f04a823fc96c" providerId="LiveId" clId="{3089DFEA-8D83-4ED0-89C8-568DF49BA8E7}" dt="2023-04-30T19:54:46.481" v="2511"/>
          <ac:spMkLst>
            <pc:docMk/>
            <pc:sldMk cId="1941221791" sldId="256"/>
            <ac:spMk id="4" creationId="{00000000-0000-0000-0000-000000000000}"/>
          </ac:spMkLst>
        </pc:spChg>
        <pc:spChg chg="mod">
          <ac:chgData name="Karen Gibson" userId="c392f04a823fc96c" providerId="LiveId" clId="{3089DFEA-8D83-4ED0-89C8-568DF49BA8E7}" dt="2023-04-30T19:54:46.481" v="2511"/>
          <ac:spMkLst>
            <pc:docMk/>
            <pc:sldMk cId="1941221791" sldId="256"/>
            <ac:spMk id="5" creationId="{00000000-0000-0000-0000-000000000000}"/>
          </ac:spMkLst>
        </pc:spChg>
      </pc:sldChg>
      <pc:sldChg chg="delSp modSp mod">
        <pc:chgData name="Karen Gibson" userId="c392f04a823fc96c" providerId="LiveId" clId="{3089DFEA-8D83-4ED0-89C8-568DF49BA8E7}" dt="2023-05-02T09:58:09.371" v="8695" actId="20577"/>
        <pc:sldMkLst>
          <pc:docMk/>
          <pc:sldMk cId="891763176" sldId="257"/>
        </pc:sldMkLst>
        <pc:spChg chg="mod">
          <ac:chgData name="Karen Gibson" userId="c392f04a823fc96c" providerId="LiveId" clId="{3089DFEA-8D83-4ED0-89C8-568DF49BA8E7}" dt="2023-04-28T09:44:57.331" v="664" actId="20577"/>
          <ac:spMkLst>
            <pc:docMk/>
            <pc:sldMk cId="891763176" sldId="257"/>
            <ac:spMk id="4" creationId="{00000000-0000-0000-0000-000000000000}"/>
          </ac:spMkLst>
        </pc:spChg>
        <pc:spChg chg="mod">
          <ac:chgData name="Karen Gibson" userId="c392f04a823fc96c" providerId="LiveId" clId="{3089DFEA-8D83-4ED0-89C8-568DF49BA8E7}" dt="2023-05-02T09:58:09.371" v="8695" actId="20577"/>
          <ac:spMkLst>
            <pc:docMk/>
            <pc:sldMk cId="891763176" sldId="257"/>
            <ac:spMk id="6" creationId="{00000000-0000-0000-0000-000000000000}"/>
          </ac:spMkLst>
        </pc:spChg>
        <pc:spChg chg="del mod">
          <ac:chgData name="Karen Gibson" userId="c392f04a823fc96c" providerId="LiveId" clId="{3089DFEA-8D83-4ED0-89C8-568DF49BA8E7}" dt="2023-04-28T09:25:39.667" v="502" actId="478"/>
          <ac:spMkLst>
            <pc:docMk/>
            <pc:sldMk cId="891763176" sldId="257"/>
            <ac:spMk id="7" creationId="{00000000-0000-0000-0000-000000000000}"/>
          </ac:spMkLst>
        </pc:spChg>
      </pc:sldChg>
      <pc:sldChg chg="addSp delSp modSp del mod setBg">
        <pc:chgData name="Karen Gibson" userId="c392f04a823fc96c" providerId="LiveId" clId="{3089DFEA-8D83-4ED0-89C8-568DF49BA8E7}" dt="2023-05-01T09:07:42.163" v="3629" actId="2696"/>
        <pc:sldMkLst>
          <pc:docMk/>
          <pc:sldMk cId="3659674305" sldId="259"/>
        </pc:sldMkLst>
        <pc:spChg chg="add mod">
          <ac:chgData name="Karen Gibson" userId="c392f04a823fc96c" providerId="LiveId" clId="{3089DFEA-8D83-4ED0-89C8-568DF49BA8E7}" dt="2023-05-01T09:06:49.916" v="3623" actId="21"/>
          <ac:spMkLst>
            <pc:docMk/>
            <pc:sldMk cId="3659674305" sldId="259"/>
            <ac:spMk id="3" creationId="{25E07BD7-FA75-CB97-8233-D133875987CF}"/>
          </ac:spMkLst>
        </pc:spChg>
        <pc:spChg chg="add del mod">
          <ac:chgData name="Karen Gibson" userId="c392f04a823fc96c" providerId="LiveId" clId="{3089DFEA-8D83-4ED0-89C8-568DF49BA8E7}" dt="2023-04-28T09:44:26.973" v="657" actId="478"/>
          <ac:spMkLst>
            <pc:docMk/>
            <pc:sldMk cId="3659674305" sldId="259"/>
            <ac:spMk id="3" creationId="{65F2D2D4-A041-13BD-0CBE-4C67198FFEC5}"/>
          </ac:spMkLst>
        </pc:spChg>
        <pc:spChg chg="mod">
          <ac:chgData name="Karen Gibson" userId="c392f04a823fc96c" providerId="LiveId" clId="{3089DFEA-8D83-4ED0-89C8-568DF49BA8E7}" dt="2023-04-28T14:30:00.001" v="2070" actId="2711"/>
          <ac:spMkLst>
            <pc:docMk/>
            <pc:sldMk cId="3659674305" sldId="259"/>
            <ac:spMk id="4" creationId="{00000000-0000-0000-0000-000000000000}"/>
          </ac:spMkLst>
        </pc:spChg>
        <pc:spChg chg="add del mod">
          <ac:chgData name="Karen Gibson" userId="c392f04a823fc96c" providerId="LiveId" clId="{3089DFEA-8D83-4ED0-89C8-568DF49BA8E7}" dt="2023-04-28T09:44:29.556" v="659" actId="478"/>
          <ac:spMkLst>
            <pc:docMk/>
            <pc:sldMk cId="3659674305" sldId="259"/>
            <ac:spMk id="6" creationId="{EA106C77-BFED-D4D8-55D3-D104E3E6103F}"/>
          </ac:spMkLst>
        </pc:spChg>
        <pc:spChg chg="add del mod">
          <ac:chgData name="Karen Gibson" userId="c392f04a823fc96c" providerId="LiveId" clId="{3089DFEA-8D83-4ED0-89C8-568DF49BA8E7}" dt="2023-04-28T10:03:35.240" v="1354" actId="478"/>
          <ac:spMkLst>
            <pc:docMk/>
            <pc:sldMk cId="3659674305" sldId="259"/>
            <ac:spMk id="7" creationId="{ADECD387-9A24-EAFD-A8B6-60B59B5A1B97}"/>
          </ac:spMkLst>
        </pc:spChg>
        <pc:spChg chg="add del mod">
          <ac:chgData name="Karen Gibson" userId="c392f04a823fc96c" providerId="LiveId" clId="{3089DFEA-8D83-4ED0-89C8-568DF49BA8E7}" dt="2023-04-28T10:03:36.549" v="1355" actId="478"/>
          <ac:spMkLst>
            <pc:docMk/>
            <pc:sldMk cId="3659674305" sldId="259"/>
            <ac:spMk id="9" creationId="{F0734CEF-5DBF-F9B9-615F-6BB91E2586C9}"/>
          </ac:spMkLst>
        </pc:spChg>
        <pc:spChg chg="add del">
          <ac:chgData name="Karen Gibson" userId="c392f04a823fc96c" providerId="LiveId" clId="{3089DFEA-8D83-4ED0-89C8-568DF49BA8E7}" dt="2023-04-28T13:04:02.727" v="1709" actId="26606"/>
          <ac:spMkLst>
            <pc:docMk/>
            <pc:sldMk cId="3659674305" sldId="259"/>
            <ac:spMk id="10" creationId="{9B7AD9F6-8CE7-4299-8FC6-328F4DCD3FF9}"/>
          </ac:spMkLst>
        </pc:spChg>
        <pc:spChg chg="add del">
          <ac:chgData name="Karen Gibson" userId="c392f04a823fc96c" providerId="LiveId" clId="{3089DFEA-8D83-4ED0-89C8-568DF49BA8E7}" dt="2023-04-28T10:20:05.295" v="1505" actId="478"/>
          <ac:spMkLst>
            <pc:docMk/>
            <pc:sldMk cId="3659674305" sldId="259"/>
            <ac:spMk id="11" creationId="{61228DDC-0DD0-6F35-9D9A-D2623CBA0C47}"/>
          </ac:spMkLst>
        </pc:spChg>
        <pc:spChg chg="del">
          <ac:chgData name="Karen Gibson" userId="c392f04a823fc96c" providerId="LiveId" clId="{3089DFEA-8D83-4ED0-89C8-568DF49BA8E7}" dt="2023-04-28T09:44:28.144" v="658" actId="478"/>
          <ac:spMkLst>
            <pc:docMk/>
            <pc:sldMk cId="3659674305" sldId="259"/>
            <ac:spMk id="12" creationId="{00000000-0000-0000-0000-000000000000}"/>
          </ac:spMkLst>
        </pc:spChg>
        <pc:spChg chg="del">
          <ac:chgData name="Karen Gibson" userId="c392f04a823fc96c" providerId="LiveId" clId="{3089DFEA-8D83-4ED0-89C8-568DF49BA8E7}" dt="2023-04-28T09:44:25.367" v="656" actId="478"/>
          <ac:spMkLst>
            <pc:docMk/>
            <pc:sldMk cId="3659674305" sldId="259"/>
            <ac:spMk id="13" creationId="{00000000-0000-0000-0000-000000000000}"/>
          </ac:spMkLst>
        </pc:spChg>
        <pc:spChg chg="add del mod">
          <ac:chgData name="Karen Gibson" userId="c392f04a823fc96c" providerId="LiveId" clId="{3089DFEA-8D83-4ED0-89C8-568DF49BA8E7}" dt="2023-04-28T12:51:29.749" v="1656" actId="478"/>
          <ac:spMkLst>
            <pc:docMk/>
            <pc:sldMk cId="3659674305" sldId="259"/>
            <ac:spMk id="14" creationId="{D894100D-85DB-8701-6E5F-32D826810E38}"/>
          </ac:spMkLst>
        </pc:spChg>
        <pc:spChg chg="add del">
          <ac:chgData name="Karen Gibson" userId="c392f04a823fc96c" providerId="LiveId" clId="{3089DFEA-8D83-4ED0-89C8-568DF49BA8E7}" dt="2023-04-28T13:04:02.727" v="1709" actId="26606"/>
          <ac:spMkLst>
            <pc:docMk/>
            <pc:sldMk cId="3659674305" sldId="259"/>
            <ac:spMk id="15" creationId="{F49775AF-8896-43EE-92C6-83497D6DC56F}"/>
          </ac:spMkLst>
        </pc:spChg>
        <pc:spChg chg="add del mod">
          <ac:chgData name="Karen Gibson" userId="c392f04a823fc96c" providerId="LiveId" clId="{3089DFEA-8D83-4ED0-89C8-568DF49BA8E7}" dt="2023-04-28T13:03:09.158" v="1701" actId="478"/>
          <ac:spMkLst>
            <pc:docMk/>
            <pc:sldMk cId="3659674305" sldId="259"/>
            <ac:spMk id="16" creationId="{67211480-73AF-D1EF-9298-5551BE0A4AB8}"/>
          </ac:spMkLst>
        </pc:spChg>
        <pc:spChg chg="add del mod">
          <ac:chgData name="Karen Gibson" userId="c392f04a823fc96c" providerId="LiveId" clId="{3089DFEA-8D83-4ED0-89C8-568DF49BA8E7}" dt="2023-05-01T09:06:49.916" v="3623" actId="21"/>
          <ac:spMkLst>
            <pc:docMk/>
            <pc:sldMk cId="3659674305" sldId="259"/>
            <ac:spMk id="23" creationId="{06878141-9542-4259-FB74-5B3F783D3798}"/>
          </ac:spMkLst>
        </pc:spChg>
        <pc:picChg chg="add del">
          <ac:chgData name="Karen Gibson" userId="c392f04a823fc96c" providerId="LiveId" clId="{3089DFEA-8D83-4ED0-89C8-568DF49BA8E7}" dt="2023-04-28T13:04:02.727" v="1709" actId="26606"/>
          <ac:picMkLst>
            <pc:docMk/>
            <pc:sldMk cId="3659674305" sldId="259"/>
            <ac:picMk id="8" creationId="{DA4E566C-A8B6-49F4-DB68-651B11AED69D}"/>
          </ac:picMkLst>
        </pc:picChg>
        <pc:picChg chg="add del mod">
          <ac:chgData name="Karen Gibson" userId="c392f04a823fc96c" providerId="LiveId" clId="{3089DFEA-8D83-4ED0-89C8-568DF49BA8E7}" dt="2023-04-28T13:03:42.228" v="1707" actId="478"/>
          <ac:picMkLst>
            <pc:docMk/>
            <pc:sldMk cId="3659674305" sldId="259"/>
            <ac:picMk id="20" creationId="{B7D50AEE-395A-8D70-AC97-F980AB7F882A}"/>
          </ac:picMkLst>
        </pc:picChg>
        <pc:picChg chg="add del mod">
          <ac:chgData name="Karen Gibson" userId="c392f04a823fc96c" providerId="LiveId" clId="{3089DFEA-8D83-4ED0-89C8-568DF49BA8E7}" dt="2023-05-01T09:04:18.185" v="3602" actId="478"/>
          <ac:picMkLst>
            <pc:docMk/>
            <pc:sldMk cId="3659674305" sldId="259"/>
            <ac:picMk id="22" creationId="{481E610E-073A-8542-1E70-194FD0E83510}"/>
          </ac:picMkLst>
        </pc:picChg>
      </pc:sldChg>
      <pc:sldChg chg="modSp add mod">
        <pc:chgData name="Karen Gibson" userId="c392f04a823fc96c" providerId="LiveId" clId="{3089DFEA-8D83-4ED0-89C8-568DF49BA8E7}" dt="2023-05-02T09:56:30.896" v="8442" actId="20577"/>
        <pc:sldMkLst>
          <pc:docMk/>
          <pc:sldMk cId="2576368514" sldId="260"/>
        </pc:sldMkLst>
        <pc:spChg chg="mod">
          <ac:chgData name="Karen Gibson" userId="c392f04a823fc96c" providerId="LiveId" clId="{3089DFEA-8D83-4ED0-89C8-568DF49BA8E7}" dt="2023-04-28T09:45:01.877" v="668" actId="20577"/>
          <ac:spMkLst>
            <pc:docMk/>
            <pc:sldMk cId="2576368514" sldId="260"/>
            <ac:spMk id="4" creationId="{00000000-0000-0000-0000-000000000000}"/>
          </ac:spMkLst>
        </pc:spChg>
        <pc:spChg chg="mod">
          <ac:chgData name="Karen Gibson" userId="c392f04a823fc96c" providerId="LiveId" clId="{3089DFEA-8D83-4ED0-89C8-568DF49BA8E7}" dt="2023-05-02T09:56:30.896" v="8442" actId="20577"/>
          <ac:spMkLst>
            <pc:docMk/>
            <pc:sldMk cId="2576368514" sldId="260"/>
            <ac:spMk id="6" creationId="{00000000-0000-0000-0000-000000000000}"/>
          </ac:spMkLst>
        </pc:spChg>
      </pc:sldChg>
      <pc:sldChg chg="addSp delSp modSp add del mod">
        <pc:chgData name="Karen Gibson" userId="c392f04a823fc96c" providerId="LiveId" clId="{3089DFEA-8D83-4ED0-89C8-568DF49BA8E7}" dt="2023-04-29T21:16:04.297" v="2421" actId="2696"/>
        <pc:sldMkLst>
          <pc:docMk/>
          <pc:sldMk cId="4131257816" sldId="261"/>
        </pc:sldMkLst>
        <pc:spChg chg="mod">
          <ac:chgData name="Karen Gibson" userId="c392f04a823fc96c" providerId="LiveId" clId="{3089DFEA-8D83-4ED0-89C8-568DF49BA8E7}" dt="2023-04-28T15:08:56.144" v="2186" actId="313"/>
          <ac:spMkLst>
            <pc:docMk/>
            <pc:sldMk cId="4131257816" sldId="261"/>
            <ac:spMk id="4" creationId="{00000000-0000-0000-0000-000000000000}"/>
          </ac:spMkLst>
        </pc:spChg>
        <pc:spChg chg="add del mod">
          <ac:chgData name="Karen Gibson" userId="c392f04a823fc96c" providerId="LiveId" clId="{3089DFEA-8D83-4ED0-89C8-568DF49BA8E7}" dt="2023-04-28T15:09:54.197" v="2197" actId="478"/>
          <ac:spMkLst>
            <pc:docMk/>
            <pc:sldMk cId="4131257816" sldId="261"/>
            <ac:spMk id="6" creationId="{381FA69F-6B3D-CB4E-AB4E-83D24C68A16A}"/>
          </ac:spMkLst>
        </pc:spChg>
        <pc:spChg chg="add del mod">
          <ac:chgData name="Karen Gibson" userId="c392f04a823fc96c" providerId="LiveId" clId="{3089DFEA-8D83-4ED0-89C8-568DF49BA8E7}" dt="2023-04-28T15:13:00.131" v="2200" actId="478"/>
          <ac:spMkLst>
            <pc:docMk/>
            <pc:sldMk cId="4131257816" sldId="261"/>
            <ac:spMk id="7" creationId="{C3435580-E2D8-D31D-1C58-E12C83359176}"/>
          </ac:spMkLst>
        </pc:spChg>
        <pc:spChg chg="add del mod">
          <ac:chgData name="Karen Gibson" userId="c392f04a823fc96c" providerId="LiveId" clId="{3089DFEA-8D83-4ED0-89C8-568DF49BA8E7}" dt="2023-04-28T15:15:52.228" v="2206" actId="478"/>
          <ac:spMkLst>
            <pc:docMk/>
            <pc:sldMk cId="4131257816" sldId="261"/>
            <ac:spMk id="8" creationId="{CC839E5B-0B83-5238-9A09-3BF130742C2B}"/>
          </ac:spMkLst>
        </pc:spChg>
        <pc:spChg chg="del">
          <ac:chgData name="Karen Gibson" userId="c392f04a823fc96c" providerId="LiveId" clId="{3089DFEA-8D83-4ED0-89C8-568DF49BA8E7}" dt="2023-04-28T15:09:47.365" v="2196" actId="478"/>
          <ac:spMkLst>
            <pc:docMk/>
            <pc:sldMk cId="4131257816" sldId="261"/>
            <ac:spMk id="23" creationId="{06878141-9542-4259-FB74-5B3F783D3798}"/>
          </ac:spMkLst>
        </pc:spChg>
        <pc:picChg chg="add del mod">
          <ac:chgData name="Karen Gibson" userId="c392f04a823fc96c" providerId="LiveId" clId="{3089DFEA-8D83-4ED0-89C8-568DF49BA8E7}" dt="2023-04-29T21:10:51.787" v="2406" actId="478"/>
          <ac:picMkLst>
            <pc:docMk/>
            <pc:sldMk cId="4131257816" sldId="261"/>
            <ac:picMk id="3" creationId="{CEB3DDB8-7BA6-6040-DF0A-009CF413BAE1}"/>
          </ac:picMkLst>
        </pc:picChg>
        <pc:picChg chg="add mod">
          <ac:chgData name="Karen Gibson" userId="c392f04a823fc96c" providerId="LiveId" clId="{3089DFEA-8D83-4ED0-89C8-568DF49BA8E7}" dt="2023-04-29T21:11:38.648" v="2413" actId="1076"/>
          <ac:picMkLst>
            <pc:docMk/>
            <pc:sldMk cId="4131257816" sldId="261"/>
            <ac:picMk id="5" creationId="{8D100C64-76A8-8BC3-2F9A-4640CB5E6D72}"/>
          </ac:picMkLst>
        </pc:picChg>
        <pc:picChg chg="del">
          <ac:chgData name="Karen Gibson" userId="c392f04a823fc96c" providerId="LiveId" clId="{3089DFEA-8D83-4ED0-89C8-568DF49BA8E7}" dt="2023-04-28T15:08:50.722" v="2185" actId="478"/>
          <ac:picMkLst>
            <pc:docMk/>
            <pc:sldMk cId="4131257816" sldId="261"/>
            <ac:picMk id="22" creationId="{481E610E-073A-8542-1E70-194FD0E83510}"/>
          </ac:picMkLst>
        </pc:picChg>
      </pc:sldChg>
      <pc:sldChg chg="addSp delSp modSp add del mod ord">
        <pc:chgData name="Karen Gibson" userId="c392f04a823fc96c" providerId="LiveId" clId="{3089DFEA-8D83-4ED0-89C8-568DF49BA8E7}" dt="2023-04-29T20:23:45.535" v="2307" actId="2696"/>
        <pc:sldMkLst>
          <pc:docMk/>
          <pc:sldMk cId="2199125831" sldId="262"/>
        </pc:sldMkLst>
        <pc:spChg chg="mod">
          <ac:chgData name="Karen Gibson" userId="c392f04a823fc96c" providerId="LiveId" clId="{3089DFEA-8D83-4ED0-89C8-568DF49BA8E7}" dt="2023-04-29T20:03:44.516" v="2268" actId="20577"/>
          <ac:spMkLst>
            <pc:docMk/>
            <pc:sldMk cId="2199125831" sldId="262"/>
            <ac:spMk id="4" creationId="{00000000-0000-0000-0000-000000000000}"/>
          </ac:spMkLst>
        </pc:spChg>
        <pc:spChg chg="add del mod">
          <ac:chgData name="Karen Gibson" userId="c392f04a823fc96c" providerId="LiveId" clId="{3089DFEA-8D83-4ED0-89C8-568DF49BA8E7}" dt="2023-04-29T20:04:30.025" v="2277" actId="478"/>
          <ac:spMkLst>
            <pc:docMk/>
            <pc:sldMk cId="2199125831" sldId="262"/>
            <ac:spMk id="6" creationId="{82F05BC3-E2B6-3932-53E7-33F6531F613D}"/>
          </ac:spMkLst>
        </pc:spChg>
        <pc:spChg chg="del mod">
          <ac:chgData name="Karen Gibson" userId="c392f04a823fc96c" providerId="LiveId" clId="{3089DFEA-8D83-4ED0-89C8-568DF49BA8E7}" dt="2023-04-29T20:04:21.933" v="2276" actId="478"/>
          <ac:spMkLst>
            <pc:docMk/>
            <pc:sldMk cId="2199125831" sldId="262"/>
            <ac:spMk id="23" creationId="{06878141-9542-4259-FB74-5B3F783D3798}"/>
          </ac:spMkLst>
        </pc:spChg>
        <pc:picChg chg="add mod">
          <ac:chgData name="Karen Gibson" userId="c392f04a823fc96c" providerId="LiveId" clId="{3089DFEA-8D83-4ED0-89C8-568DF49BA8E7}" dt="2023-04-29T20:04:11.007" v="2274" actId="1076"/>
          <ac:picMkLst>
            <pc:docMk/>
            <pc:sldMk cId="2199125831" sldId="262"/>
            <ac:picMk id="3" creationId="{CFCC49AE-2AB8-DBFA-FADE-1C7115C7E707}"/>
          </ac:picMkLst>
        </pc:picChg>
        <pc:picChg chg="del">
          <ac:chgData name="Karen Gibson" userId="c392f04a823fc96c" providerId="LiveId" clId="{3089DFEA-8D83-4ED0-89C8-568DF49BA8E7}" dt="2023-04-29T20:03:26.888" v="2223" actId="478"/>
          <ac:picMkLst>
            <pc:docMk/>
            <pc:sldMk cId="2199125831" sldId="262"/>
            <ac:picMk id="22" creationId="{481E610E-073A-8542-1E70-194FD0E83510}"/>
          </ac:picMkLst>
        </pc:picChg>
      </pc:sldChg>
      <pc:sldChg chg="addSp delSp modSp add del mod modNotes">
        <pc:chgData name="Karen Gibson" userId="c392f04a823fc96c" providerId="LiveId" clId="{3089DFEA-8D83-4ED0-89C8-568DF49BA8E7}" dt="2023-04-30T20:19:21.665" v="2555" actId="47"/>
        <pc:sldMkLst>
          <pc:docMk/>
          <pc:sldMk cId="2029593683" sldId="263"/>
        </pc:sldMkLst>
        <pc:spChg chg="add del mod">
          <ac:chgData name="Karen Gibson" userId="c392f04a823fc96c" providerId="LiveId" clId="{3089DFEA-8D83-4ED0-89C8-568DF49BA8E7}" dt="2023-04-29T20:04:52.788" v="2280" actId="478"/>
          <ac:spMkLst>
            <pc:docMk/>
            <pc:sldMk cId="2029593683" sldId="263"/>
            <ac:spMk id="3" creationId="{FAE1D9ED-FDAB-556D-A09F-02DEC6EE677B}"/>
          </ac:spMkLst>
        </pc:spChg>
        <pc:spChg chg="mod">
          <ac:chgData name="Karen Gibson" userId="c392f04a823fc96c" providerId="LiveId" clId="{3089DFEA-8D83-4ED0-89C8-568DF49BA8E7}" dt="2023-04-30T19:11:05.770" v="2470" actId="20577"/>
          <ac:spMkLst>
            <pc:docMk/>
            <pc:sldMk cId="2029593683" sldId="263"/>
            <ac:spMk id="4" creationId="{00000000-0000-0000-0000-000000000000}"/>
          </ac:spMkLst>
        </pc:spChg>
        <pc:spChg chg="del">
          <ac:chgData name="Karen Gibson" userId="c392f04a823fc96c" providerId="LiveId" clId="{3089DFEA-8D83-4ED0-89C8-568DF49BA8E7}" dt="2023-04-29T20:04:44.512" v="2279" actId="478"/>
          <ac:spMkLst>
            <pc:docMk/>
            <pc:sldMk cId="2029593683" sldId="263"/>
            <ac:spMk id="6" creationId="{00000000-0000-0000-0000-000000000000}"/>
          </ac:spMkLst>
        </pc:spChg>
        <pc:picChg chg="add del mod">
          <ac:chgData name="Karen Gibson" userId="c392f04a823fc96c" providerId="LiveId" clId="{3089DFEA-8D83-4ED0-89C8-568DF49BA8E7}" dt="2023-04-30T19:09:52.960" v="2428" actId="478"/>
          <ac:picMkLst>
            <pc:docMk/>
            <pc:sldMk cId="2029593683" sldId="263"/>
            <ac:picMk id="3" creationId="{413A2F2D-14A9-AD8A-A4E4-CA0CCF4CFEA1}"/>
          </ac:picMkLst>
        </pc:picChg>
        <pc:picChg chg="add del mod">
          <ac:chgData name="Karen Gibson" userId="c392f04a823fc96c" providerId="LiveId" clId="{3089DFEA-8D83-4ED0-89C8-568DF49BA8E7}" dt="2023-04-29T20:05:00.412" v="2285" actId="478"/>
          <ac:picMkLst>
            <pc:docMk/>
            <pc:sldMk cId="2029593683" sldId="263"/>
            <ac:picMk id="5" creationId="{3574B474-3923-9AAD-7EB7-FC7C85AC469F}"/>
          </ac:picMkLst>
        </pc:picChg>
        <pc:picChg chg="add mod">
          <ac:chgData name="Karen Gibson" userId="c392f04a823fc96c" providerId="LiveId" clId="{3089DFEA-8D83-4ED0-89C8-568DF49BA8E7}" dt="2023-04-30T19:59:54.443" v="2532" actId="1076"/>
          <ac:picMkLst>
            <pc:docMk/>
            <pc:sldMk cId="2029593683" sldId="263"/>
            <ac:picMk id="6" creationId="{8FE52233-5084-DFA5-28DE-DCEB5C5F4F21}"/>
          </ac:picMkLst>
        </pc:picChg>
        <pc:picChg chg="add del mod modCrop">
          <ac:chgData name="Karen Gibson" userId="c392f04a823fc96c" providerId="LiveId" clId="{3089DFEA-8D83-4ED0-89C8-568DF49BA8E7}" dt="2023-04-29T20:24:54.303" v="2315" actId="478"/>
          <ac:picMkLst>
            <pc:docMk/>
            <pc:sldMk cId="2029593683" sldId="263"/>
            <ac:picMk id="8" creationId="{A884DF17-3A05-6F9A-3C95-B848C3F15C88}"/>
          </ac:picMkLst>
        </pc:picChg>
        <pc:picChg chg="add del mod">
          <ac:chgData name="Karen Gibson" userId="c392f04a823fc96c" providerId="LiveId" clId="{3089DFEA-8D83-4ED0-89C8-568DF49BA8E7}" dt="2023-04-30T19:46:18.940" v="2490" actId="478"/>
          <ac:picMkLst>
            <pc:docMk/>
            <pc:sldMk cId="2029593683" sldId="263"/>
            <ac:picMk id="8" creationId="{AEF440A5-A61E-34D5-8033-835957436A32}"/>
          </ac:picMkLst>
        </pc:picChg>
        <pc:picChg chg="add del mod">
          <ac:chgData name="Karen Gibson" userId="c392f04a823fc96c" providerId="LiveId" clId="{3089DFEA-8D83-4ED0-89C8-568DF49BA8E7}" dt="2023-04-30T19:47:40.754" v="2497" actId="21"/>
          <ac:picMkLst>
            <pc:docMk/>
            <pc:sldMk cId="2029593683" sldId="263"/>
            <ac:picMk id="10" creationId="{7E8F310D-74D4-8537-8F52-0B55CD9A5CB8}"/>
          </ac:picMkLst>
        </pc:picChg>
        <pc:picChg chg="add del mod modCrop">
          <ac:chgData name="Karen Gibson" userId="c392f04a823fc96c" providerId="LiveId" clId="{3089DFEA-8D83-4ED0-89C8-568DF49BA8E7}" dt="2023-04-29T20:23:48.666" v="2308" actId="478"/>
          <ac:picMkLst>
            <pc:docMk/>
            <pc:sldMk cId="2029593683" sldId="263"/>
            <ac:picMk id="10" creationId="{B1C77B1B-85F1-05EA-C1AF-6D4003789094}"/>
          </ac:picMkLst>
        </pc:picChg>
        <pc:picChg chg="add del mod modCrop">
          <ac:chgData name="Karen Gibson" userId="c392f04a823fc96c" providerId="LiveId" clId="{3089DFEA-8D83-4ED0-89C8-568DF49BA8E7}" dt="2023-04-29T20:29:02.042" v="2336" actId="478"/>
          <ac:picMkLst>
            <pc:docMk/>
            <pc:sldMk cId="2029593683" sldId="263"/>
            <ac:picMk id="12" creationId="{74023774-E261-F034-1C35-9088C759DDC2}"/>
          </ac:picMkLst>
        </pc:picChg>
        <pc:picChg chg="add del mod modCrop">
          <ac:chgData name="Karen Gibson" userId="c392f04a823fc96c" providerId="LiveId" clId="{3089DFEA-8D83-4ED0-89C8-568DF49BA8E7}" dt="2023-04-29T20:29:00.142" v="2335" actId="478"/>
          <ac:picMkLst>
            <pc:docMk/>
            <pc:sldMk cId="2029593683" sldId="263"/>
            <ac:picMk id="14" creationId="{DE7B171E-79C8-0FD8-9526-4299871B76B6}"/>
          </ac:picMkLst>
        </pc:picChg>
        <pc:picChg chg="add del mod">
          <ac:chgData name="Karen Gibson" userId="c392f04a823fc96c" providerId="LiveId" clId="{3089DFEA-8D83-4ED0-89C8-568DF49BA8E7}" dt="2023-04-30T19:09:30.603" v="2423" actId="478"/>
          <ac:picMkLst>
            <pc:docMk/>
            <pc:sldMk cId="2029593683" sldId="263"/>
            <ac:picMk id="16" creationId="{AD78220D-AF12-3685-2407-FD69995861A9}"/>
          </ac:picMkLst>
        </pc:picChg>
      </pc:sldChg>
      <pc:sldChg chg="addSp delSp modSp add del mod ord">
        <pc:chgData name="Karen Gibson" userId="c392f04a823fc96c" providerId="LiveId" clId="{3089DFEA-8D83-4ED0-89C8-568DF49BA8E7}" dt="2023-04-30T21:16:18.432" v="2646" actId="2696"/>
        <pc:sldMkLst>
          <pc:docMk/>
          <pc:sldMk cId="3482784889" sldId="264"/>
        </pc:sldMkLst>
        <pc:spChg chg="mod">
          <ac:chgData name="Karen Gibson" userId="c392f04a823fc96c" providerId="LiveId" clId="{3089DFEA-8D83-4ED0-89C8-568DF49BA8E7}" dt="2023-04-29T21:14:56.465" v="2420"/>
          <ac:spMkLst>
            <pc:docMk/>
            <pc:sldMk cId="3482784889" sldId="264"/>
            <ac:spMk id="4" creationId="{00000000-0000-0000-0000-000000000000}"/>
          </ac:spMkLst>
        </pc:spChg>
        <pc:picChg chg="add mod">
          <ac:chgData name="Karen Gibson" userId="c392f04a823fc96c" providerId="LiveId" clId="{3089DFEA-8D83-4ED0-89C8-568DF49BA8E7}" dt="2023-04-30T19:54:46.481" v="2511"/>
          <ac:picMkLst>
            <pc:docMk/>
            <pc:sldMk cId="3482784889" sldId="264"/>
            <ac:picMk id="2" creationId="{14950B57-99DA-4558-5F6A-A420AB7A08EB}"/>
          </ac:picMkLst>
        </pc:picChg>
        <pc:picChg chg="del">
          <ac:chgData name="Karen Gibson" userId="c392f04a823fc96c" providerId="LiveId" clId="{3089DFEA-8D83-4ED0-89C8-568DF49BA8E7}" dt="2023-04-29T21:14:37.015" v="2417" actId="478"/>
          <ac:picMkLst>
            <pc:docMk/>
            <pc:sldMk cId="3482784889" sldId="264"/>
            <ac:picMk id="16" creationId="{AD78220D-AF12-3685-2407-FD69995861A9}"/>
          </ac:picMkLst>
        </pc:picChg>
      </pc:sldChg>
      <pc:sldChg chg="addSp delSp modSp add mod modNotesTx">
        <pc:chgData name="Karen Gibson" userId="c392f04a823fc96c" providerId="LiveId" clId="{3089DFEA-8D83-4ED0-89C8-568DF49BA8E7}" dt="2023-05-02T10:24:21.490" v="11980" actId="20577"/>
        <pc:sldMkLst>
          <pc:docMk/>
          <pc:sldMk cId="628037149" sldId="265"/>
        </pc:sldMkLst>
        <pc:spChg chg="mod">
          <ac:chgData name="Karen Gibson" userId="c392f04a823fc96c" providerId="LiveId" clId="{3089DFEA-8D83-4ED0-89C8-568DF49BA8E7}" dt="2023-04-30T21:30:42.408" v="3283" actId="20577"/>
          <ac:spMkLst>
            <pc:docMk/>
            <pc:sldMk cId="628037149" sldId="265"/>
            <ac:spMk id="4" creationId="{00000000-0000-0000-0000-000000000000}"/>
          </ac:spMkLst>
        </pc:spChg>
        <pc:spChg chg="add mod">
          <ac:chgData name="Karen Gibson" userId="c392f04a823fc96c" providerId="LiveId" clId="{3089DFEA-8D83-4ED0-89C8-568DF49BA8E7}" dt="2023-05-01T11:18:29.795" v="4354" actId="255"/>
          <ac:spMkLst>
            <pc:docMk/>
            <pc:sldMk cId="628037149" sldId="265"/>
            <ac:spMk id="9" creationId="{A6D2FCF8-5541-7E73-C809-0642CB3AE1BE}"/>
          </ac:spMkLst>
        </pc:spChg>
        <pc:picChg chg="add del mod">
          <ac:chgData name="Karen Gibson" userId="c392f04a823fc96c" providerId="LiveId" clId="{3089DFEA-8D83-4ED0-89C8-568DF49BA8E7}" dt="2023-05-01T08:11:25.011" v="3297" actId="478"/>
          <ac:picMkLst>
            <pc:docMk/>
            <pc:sldMk cId="628037149" sldId="265"/>
            <ac:picMk id="3" creationId="{C879F2D1-3E0B-2196-210B-F85E42AC7D73}"/>
          </ac:picMkLst>
        </pc:picChg>
        <pc:picChg chg="add del mod modCrop">
          <ac:chgData name="Karen Gibson" userId="c392f04a823fc96c" providerId="LiveId" clId="{3089DFEA-8D83-4ED0-89C8-568DF49BA8E7}" dt="2023-05-01T08:35:10.581" v="3340" actId="478"/>
          <ac:picMkLst>
            <pc:docMk/>
            <pc:sldMk cId="628037149" sldId="265"/>
            <ac:picMk id="6" creationId="{E04EEF66-0303-A549-D5C5-2968955FAFEF}"/>
          </ac:picMkLst>
        </pc:picChg>
        <pc:picChg chg="add mod">
          <ac:chgData name="Karen Gibson" userId="c392f04a823fc96c" providerId="LiveId" clId="{3089DFEA-8D83-4ED0-89C8-568DF49BA8E7}" dt="2023-05-01T08:35:43.012" v="3348" actId="14100"/>
          <ac:picMkLst>
            <pc:docMk/>
            <pc:sldMk cId="628037149" sldId="265"/>
            <ac:picMk id="8" creationId="{74D5F771-E17A-7DB2-C27C-020C9F62FBC2}"/>
          </ac:picMkLst>
        </pc:picChg>
        <pc:picChg chg="del mod modCrop">
          <ac:chgData name="Karen Gibson" userId="c392f04a823fc96c" providerId="LiveId" clId="{3089DFEA-8D83-4ED0-89C8-568DF49BA8E7}" dt="2023-05-01T08:35:11.763" v="3341" actId="478"/>
          <ac:picMkLst>
            <pc:docMk/>
            <pc:sldMk cId="628037149" sldId="265"/>
            <ac:picMk id="16" creationId="{AD78220D-AF12-3685-2407-FD69995861A9}"/>
          </ac:picMkLst>
        </pc:picChg>
      </pc:sldChg>
      <pc:sldChg chg="addSp delSp modSp add del mod modNotes">
        <pc:chgData name="Karen Gibson" userId="c392f04a823fc96c" providerId="LiveId" clId="{3089DFEA-8D83-4ED0-89C8-568DF49BA8E7}" dt="2023-04-30T20:19:32.109" v="2557" actId="47"/>
        <pc:sldMkLst>
          <pc:docMk/>
          <pc:sldMk cId="4080117412" sldId="266"/>
        </pc:sldMkLst>
        <pc:picChg chg="add del mod">
          <ac:chgData name="Karen Gibson" userId="c392f04a823fc96c" providerId="LiveId" clId="{3089DFEA-8D83-4ED0-89C8-568DF49BA8E7}" dt="2023-04-30T19:50:59.277" v="2505" actId="478"/>
          <ac:picMkLst>
            <pc:docMk/>
            <pc:sldMk cId="4080117412" sldId="266"/>
            <ac:picMk id="2" creationId="{68D11100-2341-1DC3-BD94-5AD5EE5A8B28}"/>
          </ac:picMkLst>
        </pc:picChg>
        <pc:picChg chg="add del mod">
          <ac:chgData name="Karen Gibson" userId="c392f04a823fc96c" providerId="LiveId" clId="{3089DFEA-8D83-4ED0-89C8-568DF49BA8E7}" dt="2023-04-30T20:13:23.356" v="2534" actId="478"/>
          <ac:picMkLst>
            <pc:docMk/>
            <pc:sldMk cId="4080117412" sldId="266"/>
            <ac:picMk id="5" creationId="{F191D917-0BD5-AEA4-35DC-8E1C28DC7C00}"/>
          </ac:picMkLst>
        </pc:picChg>
        <pc:picChg chg="del">
          <ac:chgData name="Karen Gibson" userId="c392f04a823fc96c" providerId="LiveId" clId="{3089DFEA-8D83-4ED0-89C8-568DF49BA8E7}" dt="2023-04-30T19:47:46.762" v="2499" actId="478"/>
          <ac:picMkLst>
            <pc:docMk/>
            <pc:sldMk cId="4080117412" sldId="266"/>
            <ac:picMk id="6" creationId="{8FE52233-5084-DFA5-28DE-DCEB5C5F4F21}"/>
          </ac:picMkLst>
        </pc:picChg>
        <pc:picChg chg="add mod">
          <ac:chgData name="Karen Gibson" userId="c392f04a823fc96c" providerId="LiveId" clId="{3089DFEA-8D83-4ED0-89C8-568DF49BA8E7}" dt="2023-04-30T20:13:42.256" v="2539" actId="1076"/>
          <ac:picMkLst>
            <pc:docMk/>
            <pc:sldMk cId="4080117412" sldId="266"/>
            <ac:picMk id="8" creationId="{4E712E7E-2A34-DA0F-A920-96403C8930B2}"/>
          </ac:picMkLst>
        </pc:picChg>
      </pc:sldChg>
      <pc:sldChg chg="addSp delSp modSp add del mod">
        <pc:chgData name="Karen Gibson" userId="c392f04a823fc96c" providerId="LiveId" clId="{3089DFEA-8D83-4ED0-89C8-568DF49BA8E7}" dt="2023-04-30T20:19:16.839" v="2554" actId="2696"/>
        <pc:sldMkLst>
          <pc:docMk/>
          <pc:sldMk cId="3157436184" sldId="267"/>
        </pc:sldMkLst>
        <pc:picChg chg="add del mod">
          <ac:chgData name="Karen Gibson" userId="c392f04a823fc96c" providerId="LiveId" clId="{3089DFEA-8D83-4ED0-89C8-568DF49BA8E7}" dt="2023-04-30T20:19:09.480" v="2553" actId="478"/>
          <ac:picMkLst>
            <pc:docMk/>
            <pc:sldMk cId="3157436184" sldId="267"/>
            <ac:picMk id="3" creationId="{0A6CABB9-1AD6-6F19-C620-2CBC8D278DB9}"/>
          </ac:picMkLst>
        </pc:picChg>
        <pc:picChg chg="del">
          <ac:chgData name="Karen Gibson" userId="c392f04a823fc96c" providerId="LiveId" clId="{3089DFEA-8D83-4ED0-89C8-568DF49BA8E7}" dt="2023-04-30T19:58:48.764" v="2517" actId="478"/>
          <ac:picMkLst>
            <pc:docMk/>
            <pc:sldMk cId="3157436184" sldId="267"/>
            <ac:picMk id="5" creationId="{F191D917-0BD5-AEA4-35DC-8E1C28DC7C00}"/>
          </ac:picMkLst>
        </pc:picChg>
      </pc:sldChg>
      <pc:sldChg chg="addSp delSp modSp add del mod">
        <pc:chgData name="Karen Gibson" userId="c392f04a823fc96c" providerId="LiveId" clId="{3089DFEA-8D83-4ED0-89C8-568DF49BA8E7}" dt="2023-04-30T20:19:24.739" v="2556" actId="47"/>
        <pc:sldMkLst>
          <pc:docMk/>
          <pc:sldMk cId="1193790194" sldId="268"/>
        </pc:sldMkLst>
        <pc:picChg chg="add mod">
          <ac:chgData name="Karen Gibson" userId="c392f04a823fc96c" providerId="LiveId" clId="{3089DFEA-8D83-4ED0-89C8-568DF49BA8E7}" dt="2023-04-30T19:59:45.907" v="2531" actId="1076"/>
          <ac:picMkLst>
            <pc:docMk/>
            <pc:sldMk cId="1193790194" sldId="268"/>
            <ac:picMk id="3" creationId="{6CB947DE-3A46-A2B1-1464-EAAFA9FAB27C}"/>
          </ac:picMkLst>
        </pc:picChg>
        <pc:picChg chg="del">
          <ac:chgData name="Karen Gibson" userId="c392f04a823fc96c" providerId="LiveId" clId="{3089DFEA-8D83-4ED0-89C8-568DF49BA8E7}" dt="2023-04-30T19:59:25.907" v="2526" actId="478"/>
          <ac:picMkLst>
            <pc:docMk/>
            <pc:sldMk cId="1193790194" sldId="268"/>
            <ac:picMk id="6" creationId="{8FE52233-5084-DFA5-28DE-DCEB5C5F4F21}"/>
          </ac:picMkLst>
        </pc:picChg>
      </pc:sldChg>
      <pc:sldChg chg="addSp delSp modSp add del mod">
        <pc:chgData name="Karen Gibson" userId="c392f04a823fc96c" providerId="LiveId" clId="{3089DFEA-8D83-4ED0-89C8-568DF49BA8E7}" dt="2023-05-01T19:10:56.954" v="6763" actId="47"/>
        <pc:sldMkLst>
          <pc:docMk/>
          <pc:sldMk cId="3919918713" sldId="269"/>
        </pc:sldMkLst>
        <pc:spChg chg="add mod">
          <ac:chgData name="Karen Gibson" userId="c392f04a823fc96c" providerId="LiveId" clId="{3089DFEA-8D83-4ED0-89C8-568DF49BA8E7}" dt="2023-05-01T11:12:06.845" v="4321" actId="5793"/>
          <ac:spMkLst>
            <pc:docMk/>
            <pc:sldMk cId="3919918713" sldId="269"/>
            <ac:spMk id="2" creationId="{860469D3-0ED0-1628-EC83-48BD5125765A}"/>
          </ac:spMkLst>
        </pc:spChg>
        <pc:spChg chg="mod">
          <ac:chgData name="Karen Gibson" userId="c392f04a823fc96c" providerId="LiveId" clId="{3089DFEA-8D83-4ED0-89C8-568DF49BA8E7}" dt="2023-05-01T09:18:19.984" v="3676" actId="20577"/>
          <ac:spMkLst>
            <pc:docMk/>
            <pc:sldMk cId="3919918713" sldId="269"/>
            <ac:spMk id="4" creationId="{00000000-0000-0000-0000-000000000000}"/>
          </ac:spMkLst>
        </pc:spChg>
        <pc:picChg chg="add del mod">
          <ac:chgData name="Karen Gibson" userId="c392f04a823fc96c" providerId="LiveId" clId="{3089DFEA-8D83-4ED0-89C8-568DF49BA8E7}" dt="2023-04-30T20:17:52.825" v="2546" actId="478"/>
          <ac:picMkLst>
            <pc:docMk/>
            <pc:sldMk cId="3919918713" sldId="269"/>
            <ac:picMk id="3" creationId="{36AB02E8-1148-0DA4-F239-940F4D59E2B4}"/>
          </ac:picMkLst>
        </pc:picChg>
        <pc:picChg chg="add mod">
          <ac:chgData name="Karen Gibson" userId="c392f04a823fc96c" providerId="LiveId" clId="{3089DFEA-8D83-4ED0-89C8-568DF49BA8E7}" dt="2023-05-01T09:15:48.965" v="3637" actId="1076"/>
          <ac:picMkLst>
            <pc:docMk/>
            <pc:sldMk cId="3919918713" sldId="269"/>
            <ac:picMk id="5" creationId="{265AF85E-85E6-C542-041E-9A584C8AAEB7}"/>
          </ac:picMkLst>
        </pc:picChg>
        <pc:picChg chg="add del mod">
          <ac:chgData name="Karen Gibson" userId="c392f04a823fc96c" providerId="LiveId" clId="{3089DFEA-8D83-4ED0-89C8-568DF49BA8E7}" dt="2023-05-01T09:15:28.397" v="3630" actId="478"/>
          <ac:picMkLst>
            <pc:docMk/>
            <pc:sldMk cId="3919918713" sldId="269"/>
            <ac:picMk id="6" creationId="{1907718F-F1C0-6DDB-F36B-CF9E52748814}"/>
          </ac:picMkLst>
        </pc:picChg>
        <pc:picChg chg="del">
          <ac:chgData name="Karen Gibson" userId="c392f04a823fc96c" providerId="LiveId" clId="{3089DFEA-8D83-4ED0-89C8-568DF49BA8E7}" dt="2023-04-30T20:17:35.835" v="2541" actId="478"/>
          <ac:picMkLst>
            <pc:docMk/>
            <pc:sldMk cId="3919918713" sldId="269"/>
            <ac:picMk id="8" creationId="{4E712E7E-2A34-DA0F-A920-96403C8930B2}"/>
          </ac:picMkLst>
        </pc:picChg>
      </pc:sldChg>
      <pc:sldChg chg="addSp delSp modSp add mod ord modNotesTx">
        <pc:chgData name="Karen Gibson" userId="c392f04a823fc96c" providerId="LiveId" clId="{3089DFEA-8D83-4ED0-89C8-568DF49BA8E7}" dt="2023-05-02T10:42:47.746" v="13675" actId="5793"/>
        <pc:sldMkLst>
          <pc:docMk/>
          <pc:sldMk cId="1387276238" sldId="270"/>
        </pc:sldMkLst>
        <pc:spChg chg="add mod">
          <ac:chgData name="Karen Gibson" userId="c392f04a823fc96c" providerId="LiveId" clId="{3089DFEA-8D83-4ED0-89C8-568DF49BA8E7}" dt="2023-05-01T11:13:28.962" v="4339" actId="1076"/>
          <ac:spMkLst>
            <pc:docMk/>
            <pc:sldMk cId="1387276238" sldId="270"/>
            <ac:spMk id="2" creationId="{4BCCE3F5-7F43-2D27-857C-C5D13AABD032}"/>
          </ac:spMkLst>
        </pc:spChg>
        <pc:spChg chg="mod">
          <ac:chgData name="Karen Gibson" userId="c392f04a823fc96c" providerId="LiveId" clId="{3089DFEA-8D83-4ED0-89C8-568DF49BA8E7}" dt="2023-05-01T09:18:30.426" v="3722" actId="20577"/>
          <ac:spMkLst>
            <pc:docMk/>
            <pc:sldMk cId="1387276238" sldId="270"/>
            <ac:spMk id="4" creationId="{00000000-0000-0000-0000-000000000000}"/>
          </ac:spMkLst>
        </pc:spChg>
        <pc:picChg chg="add del mod">
          <ac:chgData name="Karen Gibson" userId="c392f04a823fc96c" providerId="LiveId" clId="{3089DFEA-8D83-4ED0-89C8-568DF49BA8E7}" dt="2023-04-30T20:33:56.410" v="2565" actId="478"/>
          <ac:picMkLst>
            <pc:docMk/>
            <pc:sldMk cId="1387276238" sldId="270"/>
            <ac:picMk id="3" creationId="{B18B3596-A044-5D1B-A3F0-A66A6268DA7A}"/>
          </ac:picMkLst>
        </pc:picChg>
        <pc:picChg chg="del">
          <ac:chgData name="Karen Gibson" userId="c392f04a823fc96c" providerId="LiveId" clId="{3089DFEA-8D83-4ED0-89C8-568DF49BA8E7}" dt="2023-04-30T20:32:55.354" v="2559" actId="478"/>
          <ac:picMkLst>
            <pc:docMk/>
            <pc:sldMk cId="1387276238" sldId="270"/>
            <ac:picMk id="6" creationId="{1907718F-F1C0-6DDB-F36B-CF9E52748814}"/>
          </ac:picMkLst>
        </pc:picChg>
        <pc:picChg chg="add del mod">
          <ac:chgData name="Karen Gibson" userId="c392f04a823fc96c" providerId="LiveId" clId="{3089DFEA-8D83-4ED0-89C8-568DF49BA8E7}" dt="2023-04-30T20:34:45.275" v="2572" actId="478"/>
          <ac:picMkLst>
            <pc:docMk/>
            <pc:sldMk cId="1387276238" sldId="270"/>
            <ac:picMk id="7" creationId="{8FEB6718-6F1D-3D30-0B47-D7562969EE17}"/>
          </ac:picMkLst>
        </pc:picChg>
        <pc:picChg chg="add del mod">
          <ac:chgData name="Karen Gibson" userId="c392f04a823fc96c" providerId="LiveId" clId="{3089DFEA-8D83-4ED0-89C8-568DF49BA8E7}" dt="2023-04-30T20:41:26.672" v="2578" actId="478"/>
          <ac:picMkLst>
            <pc:docMk/>
            <pc:sldMk cId="1387276238" sldId="270"/>
            <ac:picMk id="9" creationId="{7FF21C98-46AB-3AB1-0732-65C53DDF9310}"/>
          </ac:picMkLst>
        </pc:picChg>
        <pc:picChg chg="add mod">
          <ac:chgData name="Karen Gibson" userId="c392f04a823fc96c" providerId="LiveId" clId="{3089DFEA-8D83-4ED0-89C8-568DF49BA8E7}" dt="2023-04-30T20:41:47.790" v="2583" actId="1076"/>
          <ac:picMkLst>
            <pc:docMk/>
            <pc:sldMk cId="1387276238" sldId="270"/>
            <ac:picMk id="11" creationId="{A5D0CEEC-2F4F-7AA7-1353-21E83ABC0736}"/>
          </ac:picMkLst>
        </pc:picChg>
      </pc:sldChg>
      <pc:sldChg chg="addSp delSp modSp add mod modNotesTx">
        <pc:chgData name="Karen Gibson" userId="c392f04a823fc96c" providerId="LiveId" clId="{3089DFEA-8D83-4ED0-89C8-568DF49BA8E7}" dt="2023-05-02T10:37:34.884" v="13617" actId="20577"/>
        <pc:sldMkLst>
          <pc:docMk/>
          <pc:sldMk cId="772041981" sldId="271"/>
        </pc:sldMkLst>
        <pc:picChg chg="del">
          <ac:chgData name="Karen Gibson" userId="c392f04a823fc96c" providerId="LiveId" clId="{3089DFEA-8D83-4ED0-89C8-568DF49BA8E7}" dt="2023-04-30T20:44:34.775" v="2585" actId="478"/>
          <ac:picMkLst>
            <pc:docMk/>
            <pc:sldMk cId="772041981" sldId="271"/>
            <ac:picMk id="2" creationId="{14950B57-99DA-4558-5F6A-A420AB7A08EB}"/>
          </ac:picMkLst>
        </pc:picChg>
        <pc:picChg chg="add mod">
          <ac:chgData name="Karen Gibson" userId="c392f04a823fc96c" providerId="LiveId" clId="{3089DFEA-8D83-4ED0-89C8-568DF49BA8E7}" dt="2023-05-01T11:08:23.244" v="4317" actId="1076"/>
          <ac:picMkLst>
            <pc:docMk/>
            <pc:sldMk cId="772041981" sldId="271"/>
            <ac:picMk id="5" creationId="{5A0C072C-E8F2-B0DD-35B3-51A230962A27}"/>
          </ac:picMkLst>
        </pc:picChg>
        <pc:picChg chg="add del mod">
          <ac:chgData name="Karen Gibson" userId="c392f04a823fc96c" providerId="LiveId" clId="{3089DFEA-8D83-4ED0-89C8-568DF49BA8E7}" dt="2023-04-30T20:57:12.299" v="2598" actId="478"/>
          <ac:picMkLst>
            <pc:docMk/>
            <pc:sldMk cId="772041981" sldId="271"/>
            <ac:picMk id="7" creationId="{A307612D-A61E-BD16-82A8-DB3106CD8364}"/>
          </ac:picMkLst>
        </pc:picChg>
        <pc:picChg chg="add del mod">
          <ac:chgData name="Karen Gibson" userId="c392f04a823fc96c" providerId="LiveId" clId="{3089DFEA-8D83-4ED0-89C8-568DF49BA8E7}" dt="2023-04-30T21:00:14.117" v="2605" actId="478"/>
          <ac:picMkLst>
            <pc:docMk/>
            <pc:sldMk cId="772041981" sldId="271"/>
            <ac:picMk id="9" creationId="{EE8D5272-6A7B-57DA-7ED5-35BE9F0E696D}"/>
          </ac:picMkLst>
        </pc:picChg>
        <pc:picChg chg="add del mod">
          <ac:chgData name="Karen Gibson" userId="c392f04a823fc96c" providerId="LiveId" clId="{3089DFEA-8D83-4ED0-89C8-568DF49BA8E7}" dt="2023-04-30T21:02:24.023" v="2613" actId="478"/>
          <ac:picMkLst>
            <pc:docMk/>
            <pc:sldMk cId="772041981" sldId="271"/>
            <ac:picMk id="11" creationId="{82EFD640-B8C7-99EB-3DC5-114752104F1B}"/>
          </ac:picMkLst>
        </pc:picChg>
        <pc:picChg chg="add mod">
          <ac:chgData name="Karen Gibson" userId="c392f04a823fc96c" providerId="LiveId" clId="{3089DFEA-8D83-4ED0-89C8-568DF49BA8E7}" dt="2023-05-01T11:08:25.036" v="4318" actId="1076"/>
          <ac:picMkLst>
            <pc:docMk/>
            <pc:sldMk cId="772041981" sldId="271"/>
            <ac:picMk id="13" creationId="{2C2059FD-9550-79F3-32C9-4E0AAC353FD6}"/>
          </ac:picMkLst>
        </pc:picChg>
      </pc:sldChg>
      <pc:sldChg chg="addSp delSp modSp new mod modNotesTx">
        <pc:chgData name="Karen Gibson" userId="c392f04a823fc96c" providerId="LiveId" clId="{3089DFEA-8D83-4ED0-89C8-568DF49BA8E7}" dt="2023-05-02T09:57:53.628" v="8686" actId="20577"/>
        <pc:sldMkLst>
          <pc:docMk/>
          <pc:sldMk cId="516576802" sldId="272"/>
        </pc:sldMkLst>
        <pc:spChg chg="mod">
          <ac:chgData name="Karen Gibson" userId="c392f04a823fc96c" providerId="LiveId" clId="{3089DFEA-8D83-4ED0-89C8-568DF49BA8E7}" dt="2023-05-01T08:15:13.757" v="3338" actId="20577"/>
          <ac:spMkLst>
            <pc:docMk/>
            <pc:sldMk cId="516576802" sldId="272"/>
            <ac:spMk id="2" creationId="{99DC4286-1376-D367-27AA-601787205ED7}"/>
          </ac:spMkLst>
        </pc:spChg>
        <pc:spChg chg="del">
          <ac:chgData name="Karen Gibson" userId="c392f04a823fc96c" providerId="LiveId" clId="{3089DFEA-8D83-4ED0-89C8-568DF49BA8E7}" dt="2023-05-01T08:15:02.619" v="3306" actId="478"/>
          <ac:spMkLst>
            <pc:docMk/>
            <pc:sldMk cId="516576802" sldId="272"/>
            <ac:spMk id="3" creationId="{1D33E940-0CBB-57A2-EA08-F7BEEB6D097B}"/>
          </ac:spMkLst>
        </pc:spChg>
        <pc:spChg chg="del">
          <ac:chgData name="Karen Gibson" userId="c392f04a823fc96c" providerId="LiveId" clId="{3089DFEA-8D83-4ED0-89C8-568DF49BA8E7}" dt="2023-05-01T08:15:05.460" v="3307" actId="478"/>
          <ac:spMkLst>
            <pc:docMk/>
            <pc:sldMk cId="516576802" sldId="272"/>
            <ac:spMk id="4" creationId="{C1E220D0-D084-DA24-F6FB-963D0C385BE2}"/>
          </ac:spMkLst>
        </pc:spChg>
        <pc:spChg chg="add mod">
          <ac:chgData name="Karen Gibson" userId="c392f04a823fc96c" providerId="LiveId" clId="{3089DFEA-8D83-4ED0-89C8-568DF49BA8E7}" dt="2023-05-02T08:54:11.578" v="7566" actId="20577"/>
          <ac:spMkLst>
            <pc:docMk/>
            <pc:sldMk cId="516576802" sldId="272"/>
            <ac:spMk id="5" creationId="{E4FF8238-8C75-FB5E-ADB3-18E4F7EF400C}"/>
          </ac:spMkLst>
        </pc:spChg>
      </pc:sldChg>
      <pc:sldChg chg="addSp delSp modSp add mod ord modNotesTx">
        <pc:chgData name="Karen Gibson" userId="c392f04a823fc96c" providerId="LiveId" clId="{3089DFEA-8D83-4ED0-89C8-568DF49BA8E7}" dt="2023-05-02T10:27:24.180" v="12626" actId="20577"/>
        <pc:sldMkLst>
          <pc:docMk/>
          <pc:sldMk cId="3581301953" sldId="273"/>
        </pc:sldMkLst>
        <pc:spChg chg="del mod">
          <ac:chgData name="Karen Gibson" userId="c392f04a823fc96c" providerId="LiveId" clId="{3089DFEA-8D83-4ED0-89C8-568DF49BA8E7}" dt="2023-05-01T09:06:55.540" v="3624" actId="478"/>
          <ac:spMkLst>
            <pc:docMk/>
            <pc:sldMk cId="3581301953" sldId="273"/>
            <ac:spMk id="2" creationId="{4BCCE3F5-7F43-2D27-857C-C5D13AABD032}"/>
          </ac:spMkLst>
        </pc:spChg>
        <pc:spChg chg="mod">
          <ac:chgData name="Karen Gibson" userId="c392f04a823fc96c" providerId="LiveId" clId="{3089DFEA-8D83-4ED0-89C8-568DF49BA8E7}" dt="2023-05-01T10:17:05.539" v="4238" actId="20577"/>
          <ac:spMkLst>
            <pc:docMk/>
            <pc:sldMk cId="3581301953" sldId="273"/>
            <ac:spMk id="4" creationId="{00000000-0000-0000-0000-000000000000}"/>
          </ac:spMkLst>
        </pc:spChg>
        <pc:spChg chg="add mod">
          <ac:chgData name="Karen Gibson" userId="c392f04a823fc96c" providerId="LiveId" clId="{3089DFEA-8D83-4ED0-89C8-568DF49BA8E7}" dt="2023-05-01T11:17:20.103" v="4348" actId="1076"/>
          <ac:spMkLst>
            <pc:docMk/>
            <pc:sldMk cId="3581301953" sldId="273"/>
            <ac:spMk id="10" creationId="{CEAC3E47-16DD-5FBB-A492-125DDA0236F0}"/>
          </ac:spMkLst>
        </pc:spChg>
        <pc:picChg chg="add mod">
          <ac:chgData name="Karen Gibson" userId="c392f04a823fc96c" providerId="LiveId" clId="{3089DFEA-8D83-4ED0-89C8-568DF49BA8E7}" dt="2023-05-02T09:00:53.013" v="7673" actId="1076"/>
          <ac:picMkLst>
            <pc:docMk/>
            <pc:sldMk cId="3581301953" sldId="273"/>
            <ac:picMk id="3" creationId="{D04EAB95-0236-8623-34AC-EA3D2AEF1450}"/>
          </ac:picMkLst>
        </pc:picChg>
        <pc:picChg chg="add del mod">
          <ac:chgData name="Karen Gibson" userId="c392f04a823fc96c" providerId="LiveId" clId="{3089DFEA-8D83-4ED0-89C8-568DF49BA8E7}" dt="2023-05-01T09:04:44.652" v="3608" actId="478"/>
          <ac:picMkLst>
            <pc:docMk/>
            <pc:sldMk cId="3581301953" sldId="273"/>
            <ac:picMk id="5" creationId="{DC47A41F-0AC3-87A2-43C3-0CC6E6C41F7D}"/>
          </ac:picMkLst>
        </pc:picChg>
        <pc:picChg chg="add del mod">
          <ac:chgData name="Karen Gibson" userId="c392f04a823fc96c" providerId="LiveId" clId="{3089DFEA-8D83-4ED0-89C8-568DF49BA8E7}" dt="2023-05-01T09:05:30.285" v="3614" actId="478"/>
          <ac:picMkLst>
            <pc:docMk/>
            <pc:sldMk cId="3581301953" sldId="273"/>
            <ac:picMk id="7" creationId="{4B46CB2C-17FF-E6F5-4212-23B93A75FBE1}"/>
          </ac:picMkLst>
        </pc:picChg>
        <pc:picChg chg="add del mod">
          <ac:chgData name="Karen Gibson" userId="c392f04a823fc96c" providerId="LiveId" clId="{3089DFEA-8D83-4ED0-89C8-568DF49BA8E7}" dt="2023-05-02T09:00:14.932" v="7668" actId="478"/>
          <ac:picMkLst>
            <pc:docMk/>
            <pc:sldMk cId="3581301953" sldId="273"/>
            <ac:picMk id="9" creationId="{23F9904B-9CD2-9131-820F-FA163530BB5C}"/>
          </ac:picMkLst>
        </pc:picChg>
        <pc:picChg chg="del">
          <ac:chgData name="Karen Gibson" userId="c392f04a823fc96c" providerId="LiveId" clId="{3089DFEA-8D83-4ED0-89C8-568DF49BA8E7}" dt="2023-05-01T09:04:29.408" v="3603" actId="478"/>
          <ac:picMkLst>
            <pc:docMk/>
            <pc:sldMk cId="3581301953" sldId="273"/>
            <ac:picMk id="11" creationId="{A5D0CEEC-2F4F-7AA7-1353-21E83ABC0736}"/>
          </ac:picMkLst>
        </pc:picChg>
      </pc:sldChg>
      <pc:sldChg chg="addSp delSp modSp add mod ord modNotesTx">
        <pc:chgData name="Karen Gibson" userId="c392f04a823fc96c" providerId="LiveId" clId="{3089DFEA-8D83-4ED0-89C8-568DF49BA8E7}" dt="2023-05-02T10:42:40.575" v="13653" actId="5793"/>
        <pc:sldMkLst>
          <pc:docMk/>
          <pc:sldMk cId="1726355069" sldId="274"/>
        </pc:sldMkLst>
        <pc:spChg chg="del mod">
          <ac:chgData name="Karen Gibson" userId="c392f04a823fc96c" providerId="LiveId" clId="{3089DFEA-8D83-4ED0-89C8-568DF49BA8E7}" dt="2023-05-01T09:39:58.235" v="3803" actId="478"/>
          <ac:spMkLst>
            <pc:docMk/>
            <pc:sldMk cId="1726355069" sldId="274"/>
            <ac:spMk id="2" creationId="{4BCCE3F5-7F43-2D27-857C-C5D13AABD032}"/>
          </ac:spMkLst>
        </pc:spChg>
        <pc:spChg chg="mod">
          <ac:chgData name="Karen Gibson" userId="c392f04a823fc96c" providerId="LiveId" clId="{3089DFEA-8D83-4ED0-89C8-568DF49BA8E7}" dt="2023-05-01T09:33:43.775" v="3776" actId="20577"/>
          <ac:spMkLst>
            <pc:docMk/>
            <pc:sldMk cId="1726355069" sldId="274"/>
            <ac:spMk id="4" creationId="{00000000-0000-0000-0000-000000000000}"/>
          </ac:spMkLst>
        </pc:spChg>
        <pc:spChg chg="add del mod">
          <ac:chgData name="Karen Gibson" userId="c392f04a823fc96c" providerId="LiveId" clId="{3089DFEA-8D83-4ED0-89C8-568DF49BA8E7}" dt="2023-05-01T09:40:20.115" v="3805" actId="478"/>
          <ac:spMkLst>
            <pc:docMk/>
            <pc:sldMk cId="1726355069" sldId="274"/>
            <ac:spMk id="15" creationId="{11D4BDE2-5456-7372-3C62-4A50A4672237}"/>
          </ac:spMkLst>
        </pc:spChg>
        <pc:spChg chg="add mod">
          <ac:chgData name="Karen Gibson" userId="c392f04a823fc96c" providerId="LiveId" clId="{3089DFEA-8D83-4ED0-89C8-568DF49BA8E7}" dt="2023-05-01T11:12:45.748" v="4327" actId="1076"/>
          <ac:spMkLst>
            <pc:docMk/>
            <pc:sldMk cId="1726355069" sldId="274"/>
            <ac:spMk id="16" creationId="{273AA986-6BE8-B41F-A0A7-6C3C3EF626C6}"/>
          </ac:spMkLst>
        </pc:spChg>
        <pc:picChg chg="add mod">
          <ac:chgData name="Karen Gibson" userId="c392f04a823fc96c" providerId="LiveId" clId="{3089DFEA-8D83-4ED0-89C8-568DF49BA8E7}" dt="2023-05-02T09:03:27.721" v="7680" actId="14100"/>
          <ac:picMkLst>
            <pc:docMk/>
            <pc:sldMk cId="1726355069" sldId="274"/>
            <ac:picMk id="3" creationId="{207059B7-F8AC-BC04-CA8C-B75A4D64CD59}"/>
          </ac:picMkLst>
        </pc:picChg>
        <pc:picChg chg="add del mod">
          <ac:chgData name="Karen Gibson" userId="c392f04a823fc96c" providerId="LiveId" clId="{3089DFEA-8D83-4ED0-89C8-568DF49BA8E7}" dt="2023-05-01T09:29:35.469" v="3775" actId="478"/>
          <ac:picMkLst>
            <pc:docMk/>
            <pc:sldMk cId="1726355069" sldId="274"/>
            <ac:picMk id="5" creationId="{C255AEA8-FF22-02FD-5EE1-F20B65FBCE77}"/>
          </ac:picMkLst>
        </pc:picChg>
        <pc:picChg chg="add del mod">
          <ac:chgData name="Karen Gibson" userId="c392f04a823fc96c" providerId="LiveId" clId="{3089DFEA-8D83-4ED0-89C8-568DF49BA8E7}" dt="2023-05-01T09:33:59.553" v="3780" actId="478"/>
          <ac:picMkLst>
            <pc:docMk/>
            <pc:sldMk cId="1726355069" sldId="274"/>
            <ac:picMk id="7" creationId="{B3CC4B57-0333-99C6-0D2B-068E37AFBA5F}"/>
          </ac:picMkLst>
        </pc:picChg>
        <pc:picChg chg="add del mod">
          <ac:chgData name="Karen Gibson" userId="c392f04a823fc96c" providerId="LiveId" clId="{3089DFEA-8D83-4ED0-89C8-568DF49BA8E7}" dt="2023-05-01T09:36:13.366" v="3786" actId="478"/>
          <ac:picMkLst>
            <pc:docMk/>
            <pc:sldMk cId="1726355069" sldId="274"/>
            <ac:picMk id="9" creationId="{D14D5378-442C-784B-5F2B-E21D55765EB0}"/>
          </ac:picMkLst>
        </pc:picChg>
        <pc:picChg chg="del">
          <ac:chgData name="Karen Gibson" userId="c392f04a823fc96c" providerId="LiveId" clId="{3089DFEA-8D83-4ED0-89C8-568DF49BA8E7}" dt="2023-05-01T09:29:00.943" v="3749" actId="478"/>
          <ac:picMkLst>
            <pc:docMk/>
            <pc:sldMk cId="1726355069" sldId="274"/>
            <ac:picMk id="11" creationId="{A5D0CEEC-2F4F-7AA7-1353-21E83ABC0736}"/>
          </ac:picMkLst>
        </pc:picChg>
        <pc:picChg chg="add del mod">
          <ac:chgData name="Karen Gibson" userId="c392f04a823fc96c" providerId="LiveId" clId="{3089DFEA-8D83-4ED0-89C8-568DF49BA8E7}" dt="2023-05-01T09:37:53.362" v="3797" actId="478"/>
          <ac:picMkLst>
            <pc:docMk/>
            <pc:sldMk cId="1726355069" sldId="274"/>
            <ac:picMk id="12" creationId="{6F9829B6-5E4B-A247-0F2F-39041EEE8480}"/>
          </ac:picMkLst>
        </pc:picChg>
        <pc:picChg chg="add del mod">
          <ac:chgData name="Karen Gibson" userId="c392f04a823fc96c" providerId="LiveId" clId="{3089DFEA-8D83-4ED0-89C8-568DF49BA8E7}" dt="2023-05-02T09:03:20.799" v="7678" actId="478"/>
          <ac:picMkLst>
            <pc:docMk/>
            <pc:sldMk cId="1726355069" sldId="274"/>
            <ac:picMk id="14" creationId="{5862A7A4-E195-2FE5-DEB5-5B2C0F9542E3}"/>
          </ac:picMkLst>
        </pc:picChg>
      </pc:sldChg>
      <pc:sldChg chg="addSp delSp modSp add mod modNotesTx">
        <pc:chgData name="Karen Gibson" userId="c392f04a823fc96c" providerId="LiveId" clId="{3089DFEA-8D83-4ED0-89C8-568DF49BA8E7}" dt="2023-05-02T10:18:32.608" v="10686" actId="20577"/>
        <pc:sldMkLst>
          <pc:docMk/>
          <pc:sldMk cId="608792833" sldId="275"/>
        </pc:sldMkLst>
        <pc:spChg chg="del">
          <ac:chgData name="Karen Gibson" userId="c392f04a823fc96c" providerId="LiveId" clId="{3089DFEA-8D83-4ED0-89C8-568DF49BA8E7}" dt="2023-05-01T10:51:06.629" v="4288" actId="478"/>
          <ac:spMkLst>
            <pc:docMk/>
            <pc:sldMk cId="608792833" sldId="275"/>
            <ac:spMk id="2" creationId="{860469D3-0ED0-1628-EC83-48BD5125765A}"/>
          </ac:spMkLst>
        </pc:spChg>
        <pc:spChg chg="mod">
          <ac:chgData name="Karen Gibson" userId="c392f04a823fc96c" providerId="LiveId" clId="{3089DFEA-8D83-4ED0-89C8-568DF49BA8E7}" dt="2023-05-01T10:49:48.287" v="4285" actId="20577"/>
          <ac:spMkLst>
            <pc:docMk/>
            <pc:sldMk cId="608792833" sldId="275"/>
            <ac:spMk id="4" creationId="{00000000-0000-0000-0000-000000000000}"/>
          </ac:spMkLst>
        </pc:spChg>
        <pc:spChg chg="add mod">
          <ac:chgData name="Karen Gibson" userId="c392f04a823fc96c" providerId="LiveId" clId="{3089DFEA-8D83-4ED0-89C8-568DF49BA8E7}" dt="2023-05-02T10:17:35.699" v="10633" actId="20577"/>
          <ac:spMkLst>
            <pc:docMk/>
            <pc:sldMk cId="608792833" sldId="275"/>
            <ac:spMk id="17" creationId="{09098407-64FE-5B22-5CCA-9A56F870392E}"/>
          </ac:spMkLst>
        </pc:spChg>
        <pc:spChg chg="add del mod">
          <ac:chgData name="Karen Gibson" userId="c392f04a823fc96c" providerId="LiveId" clId="{3089DFEA-8D83-4ED0-89C8-568DF49BA8E7}" dt="2023-05-01T11:18:18.503" v="4351" actId="478"/>
          <ac:spMkLst>
            <pc:docMk/>
            <pc:sldMk cId="608792833" sldId="275"/>
            <ac:spMk id="17" creationId="{8DA9E547-8CAE-0F8F-2804-97829271738D}"/>
          </ac:spMkLst>
        </pc:spChg>
        <pc:picChg chg="add del mod">
          <ac:chgData name="Karen Gibson" userId="c392f04a823fc96c" providerId="LiveId" clId="{3089DFEA-8D83-4ED0-89C8-568DF49BA8E7}" dt="2023-05-01T12:32:21.801" v="5558" actId="478"/>
          <ac:picMkLst>
            <pc:docMk/>
            <pc:sldMk cId="608792833" sldId="275"/>
            <ac:picMk id="3" creationId="{2A291CB6-B0DD-E4C3-1847-DF218948D77B}"/>
          </ac:picMkLst>
        </pc:picChg>
        <pc:picChg chg="add del mod">
          <ac:chgData name="Karen Gibson" userId="c392f04a823fc96c" providerId="LiveId" clId="{3089DFEA-8D83-4ED0-89C8-568DF49BA8E7}" dt="2023-05-02T09:08:08.139" v="7688" actId="478"/>
          <ac:picMkLst>
            <pc:docMk/>
            <pc:sldMk cId="608792833" sldId="275"/>
            <ac:picMk id="3" creationId="{D9849884-062C-E09D-773D-7B7FE71D6FDE}"/>
          </ac:picMkLst>
        </pc:picChg>
        <pc:picChg chg="del">
          <ac:chgData name="Karen Gibson" userId="c392f04a823fc96c" providerId="LiveId" clId="{3089DFEA-8D83-4ED0-89C8-568DF49BA8E7}" dt="2023-05-01T10:17:19.956" v="4240" actId="478"/>
          <ac:picMkLst>
            <pc:docMk/>
            <pc:sldMk cId="608792833" sldId="275"/>
            <ac:picMk id="5" creationId="{265AF85E-85E6-C542-041E-9A584C8AAEB7}"/>
          </ac:picMkLst>
        </pc:picChg>
        <pc:picChg chg="add del mod">
          <ac:chgData name="Karen Gibson" userId="c392f04a823fc96c" providerId="LiveId" clId="{3089DFEA-8D83-4ED0-89C8-568DF49BA8E7}" dt="2023-05-01T12:32:22.936" v="5559" actId="478"/>
          <ac:picMkLst>
            <pc:docMk/>
            <pc:sldMk cId="608792833" sldId="275"/>
            <ac:picMk id="6" creationId="{81A6A6A1-6940-9872-0DF1-4B4E44DF5C7B}"/>
          </ac:picMkLst>
        </pc:picChg>
        <pc:picChg chg="add mod modCrop">
          <ac:chgData name="Karen Gibson" userId="c392f04a823fc96c" providerId="LiveId" clId="{3089DFEA-8D83-4ED0-89C8-568DF49BA8E7}" dt="2023-05-02T09:10:00.118" v="7698" actId="14100"/>
          <ac:picMkLst>
            <pc:docMk/>
            <pc:sldMk cId="608792833" sldId="275"/>
            <ac:picMk id="6" creationId="{C40BF09F-9A66-97F3-FBD4-A28F923A3683}"/>
          </ac:picMkLst>
        </pc:picChg>
        <pc:picChg chg="add del mod">
          <ac:chgData name="Karen Gibson" userId="c392f04a823fc96c" providerId="LiveId" clId="{3089DFEA-8D83-4ED0-89C8-568DF49BA8E7}" dt="2023-05-01T10:56:07.543" v="4296" actId="478"/>
          <ac:picMkLst>
            <pc:docMk/>
            <pc:sldMk cId="608792833" sldId="275"/>
            <ac:picMk id="6" creationId="{D1E5D0BD-EA64-9637-09B8-FEDC61F0881C}"/>
          </ac:picMkLst>
        </pc:picChg>
        <pc:picChg chg="add del mod">
          <ac:chgData name="Karen Gibson" userId="c392f04a823fc96c" providerId="LiveId" clId="{3089DFEA-8D83-4ED0-89C8-568DF49BA8E7}" dt="2023-05-02T09:07:46.450" v="7684" actId="478"/>
          <ac:picMkLst>
            <pc:docMk/>
            <pc:sldMk cId="608792833" sldId="275"/>
            <ac:picMk id="8" creationId="{40326F98-D284-EBCA-4127-38213B009D63}"/>
          </ac:picMkLst>
        </pc:picChg>
        <pc:picChg chg="add del mod">
          <ac:chgData name="Karen Gibson" userId="c392f04a823fc96c" providerId="LiveId" clId="{3089DFEA-8D83-4ED0-89C8-568DF49BA8E7}" dt="2023-05-01T10:48:38.454" v="4249" actId="478"/>
          <ac:picMkLst>
            <pc:docMk/>
            <pc:sldMk cId="608792833" sldId="275"/>
            <ac:picMk id="8" creationId="{82A28784-1AD6-F1F2-EFB6-DD899DCE00DB}"/>
          </ac:picMkLst>
        </pc:picChg>
        <pc:picChg chg="add del mod">
          <ac:chgData name="Karen Gibson" userId="c392f04a823fc96c" providerId="LiveId" clId="{3089DFEA-8D83-4ED0-89C8-568DF49BA8E7}" dt="2023-05-01T13:54:45.649" v="5573" actId="478"/>
          <ac:picMkLst>
            <pc:docMk/>
            <pc:sldMk cId="608792833" sldId="275"/>
            <ac:picMk id="10" creationId="{0627D3C8-63FB-6D76-2EFC-99B28F9FA734}"/>
          </ac:picMkLst>
        </pc:picChg>
        <pc:picChg chg="add del mod">
          <ac:chgData name="Karen Gibson" userId="c392f04a823fc96c" providerId="LiveId" clId="{3089DFEA-8D83-4ED0-89C8-568DF49BA8E7}" dt="2023-05-01T10:51:03.953" v="4287" actId="478"/>
          <ac:picMkLst>
            <pc:docMk/>
            <pc:sldMk cId="608792833" sldId="275"/>
            <ac:picMk id="10" creationId="{684E3DAD-01EB-812E-DA11-C5F183520F26}"/>
          </ac:picMkLst>
        </pc:picChg>
        <pc:picChg chg="add del mod modCrop">
          <ac:chgData name="Karen Gibson" userId="c392f04a823fc96c" providerId="LiveId" clId="{3089DFEA-8D83-4ED0-89C8-568DF49BA8E7}" dt="2023-05-01T12:30:45.929" v="5537" actId="478"/>
          <ac:picMkLst>
            <pc:docMk/>
            <pc:sldMk cId="608792833" sldId="275"/>
            <ac:picMk id="12" creationId="{281F57D0-CAFB-93B1-9257-34FDEF6BC9DC}"/>
          </ac:picMkLst>
        </pc:picChg>
        <pc:picChg chg="add del mod">
          <ac:chgData name="Karen Gibson" userId="c392f04a823fc96c" providerId="LiveId" clId="{3089DFEA-8D83-4ED0-89C8-568DF49BA8E7}" dt="2023-05-01T13:59:56.821" v="5577" actId="478"/>
          <ac:picMkLst>
            <pc:docMk/>
            <pc:sldMk cId="608792833" sldId="275"/>
            <ac:picMk id="13" creationId="{269B73B9-3581-3677-3F5F-E5A07E70FAB2}"/>
          </ac:picMkLst>
        </pc:picChg>
        <pc:picChg chg="add del mod">
          <ac:chgData name="Karen Gibson" userId="c392f04a823fc96c" providerId="LiveId" clId="{3089DFEA-8D83-4ED0-89C8-568DF49BA8E7}" dt="2023-05-01T10:57:00.641" v="4305" actId="478"/>
          <ac:picMkLst>
            <pc:docMk/>
            <pc:sldMk cId="608792833" sldId="275"/>
            <ac:picMk id="14" creationId="{FFE4DE9A-FA8F-5920-C733-7CBA24E9C7B5}"/>
          </ac:picMkLst>
        </pc:picChg>
        <pc:picChg chg="add mod modCrop">
          <ac:chgData name="Karen Gibson" userId="c392f04a823fc96c" providerId="LiveId" clId="{3089DFEA-8D83-4ED0-89C8-568DF49BA8E7}" dt="2023-05-01T14:12:18.220" v="6111" actId="1076"/>
          <ac:picMkLst>
            <pc:docMk/>
            <pc:sldMk cId="608792833" sldId="275"/>
            <ac:picMk id="15" creationId="{426D4F01-53F8-917E-E27A-1C72CCDBBC0A}"/>
          </ac:picMkLst>
        </pc:picChg>
        <pc:picChg chg="add del mod modCrop">
          <ac:chgData name="Karen Gibson" userId="c392f04a823fc96c" providerId="LiveId" clId="{3089DFEA-8D83-4ED0-89C8-568DF49BA8E7}" dt="2023-05-01T12:30:47.328" v="5538" actId="478"/>
          <ac:picMkLst>
            <pc:docMk/>
            <pc:sldMk cId="608792833" sldId="275"/>
            <ac:picMk id="16" creationId="{4E72079F-ACBD-4A7B-5CA9-A382530D27DA}"/>
          </ac:picMkLst>
        </pc:picChg>
      </pc:sldChg>
      <pc:sldChg chg="addSp delSp modSp add del mod ord setBg">
        <pc:chgData name="Karen Gibson" userId="c392f04a823fc96c" providerId="LiveId" clId="{3089DFEA-8D83-4ED0-89C8-568DF49BA8E7}" dt="2023-05-02T09:37:52.839" v="8339" actId="2696"/>
        <pc:sldMkLst>
          <pc:docMk/>
          <pc:sldMk cId="3073419524" sldId="276"/>
        </pc:sldMkLst>
        <pc:spChg chg="mod">
          <ac:chgData name="Karen Gibson" userId="c392f04a823fc96c" providerId="LiveId" clId="{3089DFEA-8D83-4ED0-89C8-568DF49BA8E7}" dt="2023-05-02T09:18:09.749" v="7709" actId="26606"/>
          <ac:spMkLst>
            <pc:docMk/>
            <pc:sldMk cId="3073419524" sldId="276"/>
            <ac:spMk id="2" creationId="{99DC4286-1376-D367-27AA-601787205ED7}"/>
          </ac:spMkLst>
        </pc:spChg>
        <pc:spChg chg="del mod">
          <ac:chgData name="Karen Gibson" userId="c392f04a823fc96c" providerId="LiveId" clId="{3089DFEA-8D83-4ED0-89C8-568DF49BA8E7}" dt="2023-05-02T09:18:09.749" v="7709" actId="26606"/>
          <ac:spMkLst>
            <pc:docMk/>
            <pc:sldMk cId="3073419524" sldId="276"/>
            <ac:spMk id="5" creationId="{E4FF8238-8C75-FB5E-ADB3-18E4F7EF400C}"/>
          </ac:spMkLst>
        </pc:spChg>
        <pc:spChg chg="add">
          <ac:chgData name="Karen Gibson" userId="c392f04a823fc96c" providerId="LiveId" clId="{3089DFEA-8D83-4ED0-89C8-568DF49BA8E7}" dt="2023-05-02T09:18:09.749" v="7709" actId="26606"/>
          <ac:spMkLst>
            <pc:docMk/>
            <pc:sldMk cId="3073419524" sldId="276"/>
            <ac:spMk id="8" creationId="{BACC6370-2D7E-4714-9D71-7542949D7D5D}"/>
          </ac:spMkLst>
        </pc:spChg>
        <pc:spChg chg="add del">
          <ac:chgData name="Karen Gibson" userId="c392f04a823fc96c" providerId="LiveId" clId="{3089DFEA-8D83-4ED0-89C8-568DF49BA8E7}" dt="2023-05-02T09:18:01.266" v="7708" actId="26606"/>
          <ac:spMkLst>
            <pc:docMk/>
            <pc:sldMk cId="3073419524" sldId="276"/>
            <ac:spMk id="11" creationId="{79BB35BC-D5C2-4C8B-A22A-A71E6191913B}"/>
          </ac:spMkLst>
        </pc:spChg>
        <pc:spChg chg="add">
          <ac:chgData name="Karen Gibson" userId="c392f04a823fc96c" providerId="LiveId" clId="{3089DFEA-8D83-4ED0-89C8-568DF49BA8E7}" dt="2023-05-02T09:18:09.749" v="7709" actId="26606"/>
          <ac:spMkLst>
            <pc:docMk/>
            <pc:sldMk cId="3073419524" sldId="276"/>
            <ac:spMk id="13" creationId="{F68B3F68-107C-434F-AA38-110D5EA91B85}"/>
          </ac:spMkLst>
        </pc:spChg>
        <pc:spChg chg="add">
          <ac:chgData name="Karen Gibson" userId="c392f04a823fc96c" providerId="LiveId" clId="{3089DFEA-8D83-4ED0-89C8-568DF49BA8E7}" dt="2023-05-02T09:18:09.749" v="7709" actId="26606"/>
          <ac:spMkLst>
            <pc:docMk/>
            <pc:sldMk cId="3073419524" sldId="276"/>
            <ac:spMk id="15" creationId="{AAD0DBB9-1A4B-4391-81D4-CB19F9AB918A}"/>
          </ac:spMkLst>
        </pc:spChg>
        <pc:spChg chg="add">
          <ac:chgData name="Karen Gibson" userId="c392f04a823fc96c" providerId="LiveId" clId="{3089DFEA-8D83-4ED0-89C8-568DF49BA8E7}" dt="2023-05-02T09:18:09.749" v="7709" actId="26606"/>
          <ac:spMkLst>
            <pc:docMk/>
            <pc:sldMk cId="3073419524" sldId="276"/>
            <ac:spMk id="17" creationId="{063BBA22-50EA-4C4D-BE05-F1CE4E63AA56}"/>
          </ac:spMkLst>
        </pc:spChg>
        <pc:graphicFrameChg chg="add mod">
          <ac:chgData name="Karen Gibson" userId="c392f04a823fc96c" providerId="LiveId" clId="{3089DFEA-8D83-4ED0-89C8-568DF49BA8E7}" dt="2023-05-02T09:19:05.347" v="7744"/>
          <ac:graphicFrameMkLst>
            <pc:docMk/>
            <pc:sldMk cId="3073419524" sldId="276"/>
            <ac:graphicFrameMk id="9" creationId="{72C49847-8646-612F-DD8D-90ABA63CA80E}"/>
          </ac:graphicFrameMkLst>
        </pc:graphicFrameChg>
        <pc:picChg chg="add del">
          <ac:chgData name="Karen Gibson" userId="c392f04a823fc96c" providerId="LiveId" clId="{3089DFEA-8D83-4ED0-89C8-568DF49BA8E7}" dt="2023-05-02T09:18:01.266" v="7708" actId="26606"/>
          <ac:picMkLst>
            <pc:docMk/>
            <pc:sldMk cId="3073419524" sldId="276"/>
            <ac:picMk id="7" creationId="{47681CBB-266C-FA43-4A9E-44051FC2A29D}"/>
          </ac:picMkLst>
        </pc:picChg>
      </pc:sldChg>
      <pc:sldChg chg="addSp delSp modSp add mod modNotesTx">
        <pc:chgData name="Karen Gibson" userId="c392f04a823fc96c" providerId="LiveId" clId="{3089DFEA-8D83-4ED0-89C8-568DF49BA8E7}" dt="2023-05-02T10:39:46.561" v="13629" actId="20577"/>
        <pc:sldMkLst>
          <pc:docMk/>
          <pc:sldMk cId="3623226167" sldId="277"/>
        </pc:sldMkLst>
        <pc:spChg chg="mod">
          <ac:chgData name="Karen Gibson" userId="c392f04a823fc96c" providerId="LiveId" clId="{3089DFEA-8D83-4ED0-89C8-568DF49BA8E7}" dt="2023-05-02T09:18:51.385" v="7741" actId="20577"/>
          <ac:spMkLst>
            <pc:docMk/>
            <pc:sldMk cId="3623226167" sldId="277"/>
            <ac:spMk id="4" creationId="{00000000-0000-0000-0000-000000000000}"/>
          </ac:spMkLst>
        </pc:spChg>
        <pc:graphicFrameChg chg="add mod modGraphic">
          <ac:chgData name="Karen Gibson" userId="c392f04a823fc96c" providerId="LiveId" clId="{3089DFEA-8D83-4ED0-89C8-568DF49BA8E7}" dt="2023-05-02T10:38:44.410" v="13623"/>
          <ac:graphicFrameMkLst>
            <pc:docMk/>
            <pc:sldMk cId="3623226167" sldId="277"/>
            <ac:graphicFrameMk id="2" creationId="{F3F6605F-2573-5A02-013B-8FC55499AC14}"/>
          </ac:graphicFrameMkLst>
        </pc:graphicFrameChg>
        <pc:picChg chg="del">
          <ac:chgData name="Karen Gibson" userId="c392f04a823fc96c" providerId="LiveId" clId="{3089DFEA-8D83-4ED0-89C8-568DF49BA8E7}" dt="2023-05-02T09:18:54.561" v="7743" actId="478"/>
          <ac:picMkLst>
            <pc:docMk/>
            <pc:sldMk cId="3623226167" sldId="277"/>
            <ac:picMk id="5" creationId="{5A0C072C-E8F2-B0DD-35B3-51A230962A27}"/>
          </ac:picMkLst>
        </pc:picChg>
        <pc:picChg chg="add del mod">
          <ac:chgData name="Karen Gibson" userId="c392f04a823fc96c" providerId="LiveId" clId="{3089DFEA-8D83-4ED0-89C8-568DF49BA8E7}" dt="2023-05-02T09:39:07.341" v="8345" actId="478"/>
          <ac:picMkLst>
            <pc:docMk/>
            <pc:sldMk cId="3623226167" sldId="277"/>
            <ac:picMk id="6" creationId="{6ACC78BC-4A69-E2D0-A802-78C4382FBBDA}"/>
          </ac:picMkLst>
        </pc:picChg>
        <pc:picChg chg="del">
          <ac:chgData name="Karen Gibson" userId="c392f04a823fc96c" providerId="LiveId" clId="{3089DFEA-8D83-4ED0-89C8-568DF49BA8E7}" dt="2023-05-02T09:18:53.379" v="7742" actId="478"/>
          <ac:picMkLst>
            <pc:docMk/>
            <pc:sldMk cId="3623226167" sldId="277"/>
            <ac:picMk id="13" creationId="{2C2059FD-9550-79F3-32C9-4E0AAC353FD6}"/>
          </ac:picMkLst>
        </pc:picChg>
      </pc:sldChg>
      <pc:sldChg chg="addSp delSp modSp add mod ord modNotesTx">
        <pc:chgData name="Karen Gibson" userId="c392f04a823fc96c" providerId="LiveId" clId="{3089DFEA-8D83-4ED0-89C8-568DF49BA8E7}" dt="2023-05-02T10:43:36.500" v="13812" actId="20577"/>
        <pc:sldMkLst>
          <pc:docMk/>
          <pc:sldMk cId="1861394353" sldId="278"/>
        </pc:sldMkLst>
        <pc:spChg chg="mod">
          <ac:chgData name="Karen Gibson" userId="c392f04a823fc96c" providerId="LiveId" clId="{3089DFEA-8D83-4ED0-89C8-568DF49BA8E7}" dt="2023-05-02T09:27:16.626" v="7847" actId="20577"/>
          <ac:spMkLst>
            <pc:docMk/>
            <pc:sldMk cId="1861394353" sldId="278"/>
            <ac:spMk id="2" creationId="{99DC4286-1376-D367-27AA-601787205ED7}"/>
          </ac:spMkLst>
        </pc:spChg>
        <pc:spChg chg="add del">
          <ac:chgData name="Karen Gibson" userId="c392f04a823fc96c" providerId="LiveId" clId="{3089DFEA-8D83-4ED0-89C8-568DF49BA8E7}" dt="2023-05-02T09:37:11.285" v="8336" actId="478"/>
          <ac:spMkLst>
            <pc:docMk/>
            <pc:sldMk cId="1861394353" sldId="278"/>
            <ac:spMk id="3" creationId="{5818CF34-EA55-7C0C-DAE2-EAF12C5FA65F}"/>
          </ac:spMkLst>
        </pc:spChg>
        <pc:spChg chg="mod">
          <ac:chgData name="Karen Gibson" userId="c392f04a823fc96c" providerId="LiveId" clId="{3089DFEA-8D83-4ED0-89C8-568DF49BA8E7}" dt="2023-05-02T09:37:27.872" v="8338" actId="115"/>
          <ac:spMkLst>
            <pc:docMk/>
            <pc:sldMk cId="1861394353" sldId="278"/>
            <ac:spMk id="5" creationId="{E4FF8238-8C75-FB5E-ADB3-18E4F7EF400C}"/>
          </ac:spMkLst>
        </pc:spChg>
      </pc:sldChg>
      <pc:sldMasterChg chg="modSldLayout">
        <pc:chgData name="Karen Gibson" userId="c392f04a823fc96c" providerId="LiveId" clId="{3089DFEA-8D83-4ED0-89C8-568DF49BA8E7}" dt="2023-04-30T19:54:46.481" v="2511"/>
        <pc:sldMasterMkLst>
          <pc:docMk/>
          <pc:sldMasterMk cId="437338208" sldId="2147483648"/>
        </pc:sldMasterMkLst>
        <pc:sldLayoutChg chg="modSp">
          <pc:chgData name="Karen Gibson" userId="c392f04a823fc96c" providerId="LiveId" clId="{3089DFEA-8D83-4ED0-89C8-568DF49BA8E7}" dt="2023-04-30T19:54:46.481" v="2511"/>
          <pc:sldLayoutMkLst>
            <pc:docMk/>
            <pc:sldMasterMk cId="437338208" sldId="2147483648"/>
            <pc:sldLayoutMk cId="3694015714" sldId="2147483650"/>
          </pc:sldLayoutMkLst>
          <pc:spChg chg="mod">
            <ac:chgData name="Karen Gibson" userId="c392f04a823fc96c" providerId="LiveId" clId="{3089DFEA-8D83-4ED0-89C8-568DF49BA8E7}" dt="2023-04-30T19:54:46.481" v="2511"/>
            <ac:spMkLst>
              <pc:docMk/>
              <pc:sldMasterMk cId="437338208" sldId="2147483648"/>
              <pc:sldLayoutMk cId="3694015714" sldId="2147483650"/>
              <ac:spMk id="2" creationId="{00000000-0000-0000-0000-000000000000}"/>
            </ac:spMkLst>
          </pc:spChg>
          <pc:spChg chg="mod">
            <ac:chgData name="Karen Gibson" userId="c392f04a823fc96c" providerId="LiveId" clId="{3089DFEA-8D83-4ED0-89C8-568DF49BA8E7}" dt="2023-04-30T19:54:46.481" v="2511"/>
            <ac:spMkLst>
              <pc:docMk/>
              <pc:sldMasterMk cId="437338208" sldId="2147483648"/>
              <pc:sldLayoutMk cId="3694015714" sldId="2147483650"/>
              <ac:spMk id="3" creationId="{00000000-0000-0000-0000-000000000000}"/>
            </ac:spMkLst>
          </pc:spChg>
          <pc:spChg chg="mod">
            <ac:chgData name="Karen Gibson" userId="c392f04a823fc96c" providerId="LiveId" clId="{3089DFEA-8D83-4ED0-89C8-568DF49BA8E7}" dt="2023-04-30T19:54:46.481" v="2511"/>
            <ac:spMkLst>
              <pc:docMk/>
              <pc:sldMasterMk cId="437338208" sldId="2147483648"/>
              <pc:sldLayoutMk cId="3694015714" sldId="2147483650"/>
              <ac:spMk id="4" creationId="{00000000-0000-0000-0000-000000000000}"/>
            </ac:spMkLst>
          </pc:spChg>
        </pc:sldLayoutChg>
        <pc:sldLayoutChg chg="modSp">
          <pc:chgData name="Karen Gibson" userId="c392f04a823fc96c" providerId="LiveId" clId="{3089DFEA-8D83-4ED0-89C8-568DF49BA8E7}" dt="2023-04-30T19:54:46.481" v="2511"/>
          <pc:sldLayoutMkLst>
            <pc:docMk/>
            <pc:sldMasterMk cId="437338208" sldId="2147483648"/>
            <pc:sldLayoutMk cId="2326818522" sldId="2147483660"/>
          </pc:sldLayoutMkLst>
          <pc:spChg chg="mod">
            <ac:chgData name="Karen Gibson" userId="c392f04a823fc96c" providerId="LiveId" clId="{3089DFEA-8D83-4ED0-89C8-568DF49BA8E7}" dt="2023-04-30T19:54:46.481" v="2511"/>
            <ac:spMkLst>
              <pc:docMk/>
              <pc:sldMasterMk cId="437338208" sldId="2147483648"/>
              <pc:sldLayoutMk cId="2326818522" sldId="2147483660"/>
              <ac:spMk id="2" creationId="{00000000-0000-0000-0000-000000000000}"/>
            </ac:spMkLst>
          </pc:spChg>
          <pc:spChg chg="mod">
            <ac:chgData name="Karen Gibson" userId="c392f04a823fc96c" providerId="LiveId" clId="{3089DFEA-8D83-4ED0-89C8-568DF49BA8E7}" dt="2023-04-30T19:54:46.481" v="2511"/>
            <ac:spMkLst>
              <pc:docMk/>
              <pc:sldMasterMk cId="437338208" sldId="2147483648"/>
              <pc:sldLayoutMk cId="2326818522" sldId="2147483660"/>
              <ac:spMk id="4" creationId="{00000000-0000-0000-0000-000000000000}"/>
            </ac:spMkLst>
          </pc:spChg>
          <pc:spChg chg="mod">
            <ac:chgData name="Karen Gibson" userId="c392f04a823fc96c" providerId="LiveId" clId="{3089DFEA-8D83-4ED0-89C8-568DF49BA8E7}" dt="2023-04-30T19:54:46.481" v="2511"/>
            <ac:spMkLst>
              <pc:docMk/>
              <pc:sldMasterMk cId="437338208" sldId="2147483648"/>
              <pc:sldLayoutMk cId="2326818522" sldId="2147483660"/>
              <ac:spMk id="5" creationId="{00000000-0000-0000-0000-000000000000}"/>
            </ac:spMkLst>
          </pc:spChg>
        </pc:sldLayoutChg>
      </pc:sldMasterChg>
      <pc:sldMasterChg chg="modSp modSldLayout">
        <pc:chgData name="Karen Gibson" userId="c392f04a823fc96c" providerId="LiveId" clId="{3089DFEA-8D83-4ED0-89C8-568DF49BA8E7}" dt="2023-04-30T19:54:46.481" v="2511"/>
        <pc:sldMasterMkLst>
          <pc:docMk/>
          <pc:sldMasterMk cId="3286357357" sldId="2147483661"/>
        </pc:sldMasterMkLst>
        <pc:spChg chg="mod">
          <ac:chgData name="Karen Gibson" userId="c392f04a823fc96c" providerId="LiveId" clId="{3089DFEA-8D83-4ED0-89C8-568DF49BA8E7}" dt="2023-04-30T19:54:46.481" v="2511"/>
          <ac:spMkLst>
            <pc:docMk/>
            <pc:sldMasterMk cId="3286357357" sldId="2147483661"/>
            <ac:spMk id="2" creationId="{00000000-0000-0000-0000-000000000000}"/>
          </ac:spMkLst>
        </pc:spChg>
        <pc:spChg chg="mod">
          <ac:chgData name="Karen Gibson" userId="c392f04a823fc96c" providerId="LiveId" clId="{3089DFEA-8D83-4ED0-89C8-568DF49BA8E7}" dt="2023-04-30T19:54:46.481" v="2511"/>
          <ac:spMkLst>
            <pc:docMk/>
            <pc:sldMasterMk cId="3286357357" sldId="2147483661"/>
            <ac:spMk id="3" creationId="{00000000-0000-0000-0000-000000000000}"/>
          </ac:spMkLst>
        </pc:spChg>
        <pc:spChg chg="mod">
          <ac:chgData name="Karen Gibson" userId="c392f04a823fc96c" providerId="LiveId" clId="{3089DFEA-8D83-4ED0-89C8-568DF49BA8E7}" dt="2023-04-30T19:54:46.481" v="2511"/>
          <ac:spMkLst>
            <pc:docMk/>
            <pc:sldMasterMk cId="3286357357" sldId="2147483661"/>
            <ac:spMk id="4" creationId="{00000000-0000-0000-0000-000000000000}"/>
          </ac:spMkLst>
        </pc:spChg>
        <pc:spChg chg="mod">
          <ac:chgData name="Karen Gibson" userId="c392f04a823fc96c" providerId="LiveId" clId="{3089DFEA-8D83-4ED0-89C8-568DF49BA8E7}" dt="2023-04-30T19:54:46.481" v="2511"/>
          <ac:spMkLst>
            <pc:docMk/>
            <pc:sldMasterMk cId="3286357357" sldId="2147483661"/>
            <ac:spMk id="5" creationId="{00000000-0000-0000-0000-000000000000}"/>
          </ac:spMkLst>
        </pc:spChg>
        <pc:spChg chg="mod">
          <ac:chgData name="Karen Gibson" userId="c392f04a823fc96c" providerId="LiveId" clId="{3089DFEA-8D83-4ED0-89C8-568DF49BA8E7}" dt="2023-04-30T19:54:46.481" v="2511"/>
          <ac:spMkLst>
            <pc:docMk/>
            <pc:sldMasterMk cId="3286357357" sldId="2147483661"/>
            <ac:spMk id="6" creationId="{00000000-0000-0000-0000-000000000000}"/>
          </ac:spMkLst>
        </pc:spChg>
        <pc:sldLayoutChg chg="modSp">
          <pc:chgData name="Karen Gibson" userId="c392f04a823fc96c" providerId="LiveId" clId="{3089DFEA-8D83-4ED0-89C8-568DF49BA8E7}" dt="2023-04-30T19:54:46.481" v="2511"/>
          <pc:sldLayoutMkLst>
            <pc:docMk/>
            <pc:sldMasterMk cId="3286357357" sldId="2147483661"/>
            <pc:sldLayoutMk cId="1656086933" sldId="2147483662"/>
          </pc:sldLayoutMkLst>
          <pc:spChg chg="mod">
            <ac:chgData name="Karen Gibson" userId="c392f04a823fc96c" providerId="LiveId" clId="{3089DFEA-8D83-4ED0-89C8-568DF49BA8E7}" dt="2023-04-30T19:54:46.481" v="2511"/>
            <ac:spMkLst>
              <pc:docMk/>
              <pc:sldMasterMk cId="3286357357" sldId="2147483661"/>
              <pc:sldLayoutMk cId="1656086933" sldId="2147483662"/>
              <ac:spMk id="2"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1656086933" sldId="2147483662"/>
              <ac:spMk id="3" creationId="{00000000-0000-0000-0000-000000000000}"/>
            </ac:spMkLst>
          </pc:spChg>
        </pc:sldLayoutChg>
        <pc:sldLayoutChg chg="modSp">
          <pc:chgData name="Karen Gibson" userId="c392f04a823fc96c" providerId="LiveId" clId="{3089DFEA-8D83-4ED0-89C8-568DF49BA8E7}" dt="2023-04-30T19:54:46.481" v="2511"/>
          <pc:sldLayoutMkLst>
            <pc:docMk/>
            <pc:sldMasterMk cId="3286357357" sldId="2147483661"/>
            <pc:sldLayoutMk cId="3277933221" sldId="2147483664"/>
          </pc:sldLayoutMkLst>
          <pc:spChg chg="mod">
            <ac:chgData name="Karen Gibson" userId="c392f04a823fc96c" providerId="LiveId" clId="{3089DFEA-8D83-4ED0-89C8-568DF49BA8E7}" dt="2023-04-30T19:54:46.481" v="2511"/>
            <ac:spMkLst>
              <pc:docMk/>
              <pc:sldMasterMk cId="3286357357" sldId="2147483661"/>
              <pc:sldLayoutMk cId="3277933221" sldId="2147483664"/>
              <ac:spMk id="2"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3277933221" sldId="2147483664"/>
              <ac:spMk id="3" creationId="{00000000-0000-0000-0000-000000000000}"/>
            </ac:spMkLst>
          </pc:spChg>
        </pc:sldLayoutChg>
        <pc:sldLayoutChg chg="modSp">
          <pc:chgData name="Karen Gibson" userId="c392f04a823fc96c" providerId="LiveId" clId="{3089DFEA-8D83-4ED0-89C8-568DF49BA8E7}" dt="2023-04-30T19:54:46.481" v="2511"/>
          <pc:sldLayoutMkLst>
            <pc:docMk/>
            <pc:sldMasterMk cId="3286357357" sldId="2147483661"/>
            <pc:sldLayoutMk cId="778790462" sldId="2147483665"/>
          </pc:sldLayoutMkLst>
          <pc:spChg chg="mod">
            <ac:chgData name="Karen Gibson" userId="c392f04a823fc96c" providerId="LiveId" clId="{3089DFEA-8D83-4ED0-89C8-568DF49BA8E7}" dt="2023-04-30T19:54:46.481" v="2511"/>
            <ac:spMkLst>
              <pc:docMk/>
              <pc:sldMasterMk cId="3286357357" sldId="2147483661"/>
              <pc:sldLayoutMk cId="778790462" sldId="2147483665"/>
              <ac:spMk id="3"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778790462" sldId="2147483665"/>
              <ac:spMk id="4" creationId="{00000000-0000-0000-0000-000000000000}"/>
            </ac:spMkLst>
          </pc:spChg>
        </pc:sldLayoutChg>
        <pc:sldLayoutChg chg="modSp">
          <pc:chgData name="Karen Gibson" userId="c392f04a823fc96c" providerId="LiveId" clId="{3089DFEA-8D83-4ED0-89C8-568DF49BA8E7}" dt="2023-04-30T19:54:46.481" v="2511"/>
          <pc:sldLayoutMkLst>
            <pc:docMk/>
            <pc:sldMasterMk cId="3286357357" sldId="2147483661"/>
            <pc:sldLayoutMk cId="2919811487" sldId="2147483666"/>
          </pc:sldLayoutMkLst>
          <pc:spChg chg="mod">
            <ac:chgData name="Karen Gibson" userId="c392f04a823fc96c" providerId="LiveId" clId="{3089DFEA-8D83-4ED0-89C8-568DF49BA8E7}" dt="2023-04-30T19:54:46.481" v="2511"/>
            <ac:spMkLst>
              <pc:docMk/>
              <pc:sldMasterMk cId="3286357357" sldId="2147483661"/>
              <pc:sldLayoutMk cId="2919811487" sldId="2147483666"/>
              <ac:spMk id="3"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2919811487" sldId="2147483666"/>
              <ac:spMk id="4"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2919811487" sldId="2147483666"/>
              <ac:spMk id="5"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2919811487" sldId="2147483666"/>
              <ac:spMk id="6" creationId="{00000000-0000-0000-0000-000000000000}"/>
            </ac:spMkLst>
          </pc:spChg>
        </pc:sldLayoutChg>
        <pc:sldLayoutChg chg="modSp">
          <pc:chgData name="Karen Gibson" userId="c392f04a823fc96c" providerId="LiveId" clId="{3089DFEA-8D83-4ED0-89C8-568DF49BA8E7}" dt="2023-04-30T19:54:46.481" v="2511"/>
          <pc:sldLayoutMkLst>
            <pc:docMk/>
            <pc:sldMasterMk cId="3286357357" sldId="2147483661"/>
            <pc:sldLayoutMk cId="129688427" sldId="2147483669"/>
          </pc:sldLayoutMkLst>
          <pc:spChg chg="mod">
            <ac:chgData name="Karen Gibson" userId="c392f04a823fc96c" providerId="LiveId" clId="{3089DFEA-8D83-4ED0-89C8-568DF49BA8E7}" dt="2023-04-30T19:54:46.481" v="2511"/>
            <ac:spMkLst>
              <pc:docMk/>
              <pc:sldMasterMk cId="3286357357" sldId="2147483661"/>
              <pc:sldLayoutMk cId="129688427" sldId="2147483669"/>
              <ac:spMk id="2"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129688427" sldId="2147483669"/>
              <ac:spMk id="3"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129688427" sldId="2147483669"/>
              <ac:spMk id="4" creationId="{00000000-0000-0000-0000-000000000000}"/>
            </ac:spMkLst>
          </pc:spChg>
        </pc:sldLayoutChg>
        <pc:sldLayoutChg chg="modSp">
          <pc:chgData name="Karen Gibson" userId="c392f04a823fc96c" providerId="LiveId" clId="{3089DFEA-8D83-4ED0-89C8-568DF49BA8E7}" dt="2023-04-30T19:54:46.481" v="2511"/>
          <pc:sldLayoutMkLst>
            <pc:docMk/>
            <pc:sldMasterMk cId="3286357357" sldId="2147483661"/>
            <pc:sldLayoutMk cId="2987035001" sldId="2147483670"/>
          </pc:sldLayoutMkLst>
          <pc:spChg chg="mod">
            <ac:chgData name="Karen Gibson" userId="c392f04a823fc96c" providerId="LiveId" clId="{3089DFEA-8D83-4ED0-89C8-568DF49BA8E7}" dt="2023-04-30T19:54:46.481" v="2511"/>
            <ac:spMkLst>
              <pc:docMk/>
              <pc:sldMasterMk cId="3286357357" sldId="2147483661"/>
              <pc:sldLayoutMk cId="2987035001" sldId="2147483670"/>
              <ac:spMk id="2"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2987035001" sldId="2147483670"/>
              <ac:spMk id="3"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2987035001" sldId="2147483670"/>
              <ac:spMk id="4" creationId="{00000000-0000-0000-0000-000000000000}"/>
            </ac:spMkLst>
          </pc:spChg>
        </pc:sldLayoutChg>
        <pc:sldLayoutChg chg="modSp">
          <pc:chgData name="Karen Gibson" userId="c392f04a823fc96c" providerId="LiveId" clId="{3089DFEA-8D83-4ED0-89C8-568DF49BA8E7}" dt="2023-04-30T19:54:46.481" v="2511"/>
          <pc:sldLayoutMkLst>
            <pc:docMk/>
            <pc:sldMasterMk cId="3286357357" sldId="2147483661"/>
            <pc:sldLayoutMk cId="3962857223" sldId="2147483672"/>
          </pc:sldLayoutMkLst>
          <pc:spChg chg="mod">
            <ac:chgData name="Karen Gibson" userId="c392f04a823fc96c" providerId="LiveId" clId="{3089DFEA-8D83-4ED0-89C8-568DF49BA8E7}" dt="2023-04-30T19:54:46.481" v="2511"/>
            <ac:spMkLst>
              <pc:docMk/>
              <pc:sldMasterMk cId="3286357357" sldId="2147483661"/>
              <pc:sldLayoutMk cId="3962857223" sldId="2147483672"/>
              <ac:spMk id="2"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3962857223" sldId="2147483672"/>
              <ac:spMk id="3" creationId="{00000000-0000-0000-0000-000000000000}"/>
            </ac:spMkLst>
          </pc:spChg>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CFB1D8-9DDA-4CF1-90A5-212DF224CE0C}"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0F91B50-5AB3-4433-A9BF-B512784543CB}">
      <dgm:prSet custT="1"/>
      <dgm:spPr/>
      <dgm:t>
        <a:bodyPr/>
        <a:lstStyle/>
        <a:p>
          <a:pPr>
            <a:defRPr b="1"/>
          </a:pPr>
          <a:r>
            <a:rPr lang="en-US" sz="2400" b="1" dirty="0">
              <a:solidFill>
                <a:schemeClr val="bg1"/>
              </a:solidFill>
            </a:rPr>
            <a:t>Weather factors are not the full picture</a:t>
          </a:r>
          <a:endParaRPr lang="en-US" sz="2400" dirty="0">
            <a:solidFill>
              <a:schemeClr val="bg1"/>
            </a:solidFill>
          </a:endParaRPr>
        </a:p>
      </dgm:t>
    </dgm:pt>
    <dgm:pt modelId="{F16D8382-E26E-412B-960D-5AE04D3ECD8B}" type="parTrans" cxnId="{EBECB793-0043-4FAD-9E17-267D9FEDFDDC}">
      <dgm:prSet/>
      <dgm:spPr/>
      <dgm:t>
        <a:bodyPr/>
        <a:lstStyle/>
        <a:p>
          <a:endParaRPr lang="en-US"/>
        </a:p>
      </dgm:t>
    </dgm:pt>
    <dgm:pt modelId="{65D84475-CEA0-4ED3-954E-1A84193C3619}" type="sibTrans" cxnId="{EBECB793-0043-4FAD-9E17-267D9FEDFDDC}">
      <dgm:prSet/>
      <dgm:spPr/>
      <dgm:t>
        <a:bodyPr/>
        <a:lstStyle/>
        <a:p>
          <a:endParaRPr lang="en-US"/>
        </a:p>
      </dgm:t>
    </dgm:pt>
    <dgm:pt modelId="{203A5A0D-A329-400D-861B-58F0C263251E}">
      <dgm:prSet custT="1"/>
      <dgm:spPr/>
      <dgm:t>
        <a:bodyPr/>
        <a:lstStyle/>
        <a:p>
          <a:pPr>
            <a:defRPr b="1"/>
          </a:pPr>
          <a:r>
            <a:rPr lang="en-US" sz="2400" b="1" dirty="0">
              <a:solidFill>
                <a:schemeClr val="bg1"/>
              </a:solidFill>
            </a:rPr>
            <a:t>Technologies to assist planes with in certain whether conditions will help</a:t>
          </a:r>
          <a:endParaRPr lang="en-US" sz="2400" dirty="0">
            <a:solidFill>
              <a:schemeClr val="bg1"/>
            </a:solidFill>
          </a:endParaRPr>
        </a:p>
      </dgm:t>
    </dgm:pt>
    <dgm:pt modelId="{1C24EC80-8378-4B13-827B-AB46A357400D}" type="parTrans" cxnId="{48B122D9-8528-4631-904C-0C274B26DA0A}">
      <dgm:prSet/>
      <dgm:spPr/>
      <dgm:t>
        <a:bodyPr/>
        <a:lstStyle/>
        <a:p>
          <a:endParaRPr lang="en-US"/>
        </a:p>
      </dgm:t>
    </dgm:pt>
    <dgm:pt modelId="{375D03EF-FC0A-4CA9-AA83-AD07B20C51B8}" type="sibTrans" cxnId="{48B122D9-8528-4631-904C-0C274B26DA0A}">
      <dgm:prSet/>
      <dgm:spPr/>
      <dgm:t>
        <a:bodyPr/>
        <a:lstStyle/>
        <a:p>
          <a:endParaRPr lang="en-US"/>
        </a:p>
      </dgm:t>
    </dgm:pt>
    <dgm:pt modelId="{4DA881EC-E4CC-433B-A985-C5EC3DA216DC}">
      <dgm:prSet custT="1"/>
      <dgm:spPr/>
      <dgm:t>
        <a:bodyPr/>
        <a:lstStyle/>
        <a:p>
          <a:pPr>
            <a:defRPr b="1"/>
          </a:pPr>
          <a:r>
            <a:rPr lang="en-US" sz="2400" b="1" dirty="0">
              <a:solidFill>
                <a:schemeClr val="bg1"/>
              </a:solidFill>
            </a:rPr>
            <a:t>Other factors to consider:</a:t>
          </a:r>
          <a:endParaRPr lang="en-US" sz="2400" dirty="0">
            <a:solidFill>
              <a:schemeClr val="bg1"/>
            </a:solidFill>
          </a:endParaRPr>
        </a:p>
      </dgm:t>
    </dgm:pt>
    <dgm:pt modelId="{9E7F2608-B00C-413F-A974-4B197D55C402}" type="parTrans" cxnId="{306C7306-3802-4E5A-924F-39F922D47E0A}">
      <dgm:prSet/>
      <dgm:spPr/>
      <dgm:t>
        <a:bodyPr/>
        <a:lstStyle/>
        <a:p>
          <a:endParaRPr lang="en-US"/>
        </a:p>
      </dgm:t>
    </dgm:pt>
    <dgm:pt modelId="{A258BDF4-7381-4FAB-B5B1-639F35F7278F}" type="sibTrans" cxnId="{306C7306-3802-4E5A-924F-39F922D47E0A}">
      <dgm:prSet/>
      <dgm:spPr/>
      <dgm:t>
        <a:bodyPr/>
        <a:lstStyle/>
        <a:p>
          <a:endParaRPr lang="en-US"/>
        </a:p>
      </dgm:t>
    </dgm:pt>
    <dgm:pt modelId="{B9C0BE59-DF8F-46B4-A41F-C1C96E012ED6}">
      <dgm:prSet/>
      <dgm:spPr/>
      <dgm:t>
        <a:bodyPr/>
        <a:lstStyle/>
        <a:p>
          <a:pPr>
            <a:buFont typeface="Arial" panose="020B0604020202020204" pitchFamily="34" charset="0"/>
            <a:buChar char="•"/>
          </a:pPr>
          <a:r>
            <a:rPr lang="en-US" b="1" dirty="0">
              <a:solidFill>
                <a:schemeClr val="bg1"/>
              </a:solidFill>
            </a:rPr>
            <a:t>- balancing out flight schedules more evenly where possible</a:t>
          </a:r>
          <a:endParaRPr lang="en-US" dirty="0">
            <a:solidFill>
              <a:schemeClr val="bg1"/>
            </a:solidFill>
          </a:endParaRPr>
        </a:p>
      </dgm:t>
    </dgm:pt>
    <dgm:pt modelId="{016006C7-92B9-4978-BF0B-7A3E331C9076}" type="parTrans" cxnId="{F8F96060-2FEB-400E-A215-330050DA1187}">
      <dgm:prSet/>
      <dgm:spPr/>
      <dgm:t>
        <a:bodyPr/>
        <a:lstStyle/>
        <a:p>
          <a:endParaRPr lang="en-US"/>
        </a:p>
      </dgm:t>
    </dgm:pt>
    <dgm:pt modelId="{54D6A98C-3FA4-46C9-B97E-D0A05B2FDBE9}" type="sibTrans" cxnId="{F8F96060-2FEB-400E-A215-330050DA1187}">
      <dgm:prSet/>
      <dgm:spPr/>
      <dgm:t>
        <a:bodyPr/>
        <a:lstStyle/>
        <a:p>
          <a:endParaRPr lang="en-US"/>
        </a:p>
      </dgm:t>
    </dgm:pt>
    <dgm:pt modelId="{2E96A71F-88F3-4C99-8262-025A10203E5B}">
      <dgm:prSet/>
      <dgm:spPr/>
      <dgm:t>
        <a:bodyPr/>
        <a:lstStyle/>
        <a:p>
          <a:pPr>
            <a:buFont typeface="Arial" panose="020B0604020202020204" pitchFamily="34" charset="0"/>
            <a:buChar char="•"/>
          </a:pPr>
          <a:r>
            <a:rPr lang="en-US" b="1" dirty="0">
              <a:solidFill>
                <a:schemeClr val="bg1"/>
              </a:solidFill>
            </a:rPr>
            <a:t>- investigate specific carrier issues</a:t>
          </a:r>
          <a:endParaRPr lang="en-US" dirty="0">
            <a:solidFill>
              <a:schemeClr val="bg1"/>
            </a:solidFill>
          </a:endParaRPr>
        </a:p>
      </dgm:t>
    </dgm:pt>
    <dgm:pt modelId="{A68A4A6B-44B3-476E-875F-B641FDB916F0}" type="parTrans" cxnId="{C0DA96B5-0E3C-40C8-9A32-70FDCF697A70}">
      <dgm:prSet/>
      <dgm:spPr/>
      <dgm:t>
        <a:bodyPr/>
        <a:lstStyle/>
        <a:p>
          <a:endParaRPr lang="en-US"/>
        </a:p>
      </dgm:t>
    </dgm:pt>
    <dgm:pt modelId="{7B3A52D2-2A9E-4952-8C3E-B47B351A1F97}" type="sibTrans" cxnId="{C0DA96B5-0E3C-40C8-9A32-70FDCF697A70}">
      <dgm:prSet/>
      <dgm:spPr/>
      <dgm:t>
        <a:bodyPr/>
        <a:lstStyle/>
        <a:p>
          <a:endParaRPr lang="en-US"/>
        </a:p>
      </dgm:t>
    </dgm:pt>
    <dgm:pt modelId="{81DA3875-54B1-4937-9A0F-03D3B80B93A9}">
      <dgm:prSet custT="1"/>
      <dgm:spPr/>
      <dgm:t>
        <a:bodyPr/>
        <a:lstStyle/>
        <a:p>
          <a:pPr>
            <a:defRPr b="1"/>
          </a:pPr>
          <a:r>
            <a:rPr lang="en-US" sz="2400" b="1" dirty="0">
              <a:solidFill>
                <a:schemeClr val="bg1"/>
              </a:solidFill>
            </a:rPr>
            <a:t>Further research:</a:t>
          </a:r>
          <a:endParaRPr lang="en-US" sz="2400" dirty="0">
            <a:solidFill>
              <a:schemeClr val="bg1"/>
            </a:solidFill>
          </a:endParaRPr>
        </a:p>
      </dgm:t>
    </dgm:pt>
    <dgm:pt modelId="{59B2D4D8-BDC3-4018-B41E-DC5A64C74F4A}" type="parTrans" cxnId="{5736A9FC-745D-4AA6-8B6D-6A3725A5CA86}">
      <dgm:prSet/>
      <dgm:spPr/>
      <dgm:t>
        <a:bodyPr/>
        <a:lstStyle/>
        <a:p>
          <a:endParaRPr lang="en-US"/>
        </a:p>
      </dgm:t>
    </dgm:pt>
    <dgm:pt modelId="{68D18D7B-DFD1-4A6C-9001-9D4F9FABD3C5}" type="sibTrans" cxnId="{5736A9FC-745D-4AA6-8B6D-6A3725A5CA86}">
      <dgm:prSet/>
      <dgm:spPr/>
      <dgm:t>
        <a:bodyPr/>
        <a:lstStyle/>
        <a:p>
          <a:endParaRPr lang="en-US"/>
        </a:p>
      </dgm:t>
    </dgm:pt>
    <dgm:pt modelId="{2F812D3D-AE87-43FF-87B5-6CA22E80B34C}">
      <dgm:prSet/>
      <dgm:spPr/>
      <dgm:t>
        <a:bodyPr/>
        <a:lstStyle/>
        <a:p>
          <a:r>
            <a:rPr lang="en-US" b="1" dirty="0">
              <a:solidFill>
                <a:schemeClr val="bg1"/>
              </a:solidFill>
            </a:rPr>
            <a:t>- what causes delays at peak periods? (airport staffing levels, air traffic congestion, etc.)</a:t>
          </a:r>
          <a:endParaRPr lang="en-US" dirty="0">
            <a:solidFill>
              <a:schemeClr val="bg1"/>
            </a:solidFill>
          </a:endParaRPr>
        </a:p>
      </dgm:t>
    </dgm:pt>
    <dgm:pt modelId="{A10CF4C7-979F-4A01-8EBA-BB93596F6A88}" type="parTrans" cxnId="{5D314080-D144-4CAC-8740-62EF1E2B6954}">
      <dgm:prSet/>
      <dgm:spPr/>
      <dgm:t>
        <a:bodyPr/>
        <a:lstStyle/>
        <a:p>
          <a:endParaRPr lang="en-US"/>
        </a:p>
      </dgm:t>
    </dgm:pt>
    <dgm:pt modelId="{0EE7F0F1-6714-4DBD-8917-774C46EA609F}" type="sibTrans" cxnId="{5D314080-D144-4CAC-8740-62EF1E2B6954}">
      <dgm:prSet/>
      <dgm:spPr/>
      <dgm:t>
        <a:bodyPr/>
        <a:lstStyle/>
        <a:p>
          <a:endParaRPr lang="en-US"/>
        </a:p>
      </dgm:t>
    </dgm:pt>
    <dgm:pt modelId="{9EBFB704-8505-4E2F-864B-FE56204A828A}">
      <dgm:prSet/>
      <dgm:spPr/>
      <dgm:t>
        <a:bodyPr/>
        <a:lstStyle/>
        <a:p>
          <a:r>
            <a:rPr lang="en-US" b="1" dirty="0">
              <a:solidFill>
                <a:schemeClr val="bg1"/>
              </a:solidFill>
            </a:rPr>
            <a:t>- conversations with carriers that experience higher % of delays</a:t>
          </a:r>
          <a:endParaRPr lang="en-US" dirty="0">
            <a:solidFill>
              <a:schemeClr val="bg1"/>
            </a:solidFill>
          </a:endParaRPr>
        </a:p>
      </dgm:t>
    </dgm:pt>
    <dgm:pt modelId="{09FBA998-0C2B-44DF-BF72-ED86A77FFB07}" type="parTrans" cxnId="{DBA15F31-1A06-49D3-96D5-683F5C4D2131}">
      <dgm:prSet/>
      <dgm:spPr/>
      <dgm:t>
        <a:bodyPr/>
        <a:lstStyle/>
        <a:p>
          <a:endParaRPr lang="en-US"/>
        </a:p>
      </dgm:t>
    </dgm:pt>
    <dgm:pt modelId="{F451C64A-8DD5-4C92-96E7-F06EA86B5133}" type="sibTrans" cxnId="{DBA15F31-1A06-49D3-96D5-683F5C4D2131}">
      <dgm:prSet/>
      <dgm:spPr/>
      <dgm:t>
        <a:bodyPr/>
        <a:lstStyle/>
        <a:p>
          <a:endParaRPr lang="en-US"/>
        </a:p>
      </dgm:t>
    </dgm:pt>
    <dgm:pt modelId="{79A6E62E-B66C-49F6-A349-FD28BBD3EE15}" type="pres">
      <dgm:prSet presAssocID="{D0CFB1D8-9DDA-4CF1-90A5-212DF224CE0C}" presName="root" presStyleCnt="0">
        <dgm:presLayoutVars>
          <dgm:dir/>
          <dgm:resizeHandles val="exact"/>
        </dgm:presLayoutVars>
      </dgm:prSet>
      <dgm:spPr/>
    </dgm:pt>
    <dgm:pt modelId="{692970A8-B428-4538-A87F-DDC37A67939B}" type="pres">
      <dgm:prSet presAssocID="{D0F91B50-5AB3-4433-A9BF-B512784543CB}" presName="compNode" presStyleCnt="0"/>
      <dgm:spPr/>
    </dgm:pt>
    <dgm:pt modelId="{2CDE9C06-E655-49DD-9036-369900D7E5E9}" type="pres">
      <dgm:prSet presAssocID="{D0F91B50-5AB3-4433-A9BF-B512784543CB}" presName="iconRect" presStyleLbl="node1" presStyleIdx="0" presStyleCnt="4"/>
      <dgm:spPr>
        <a:blipFill>
          <a:blip xmlns:r="http://schemas.openxmlformats.org/officeDocument/2006/relationships" r:embed="rId1">
            <a:duotone>
              <a:prstClr val="black"/>
              <a:schemeClr val="accent4">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9000" b="-9000"/>
          </a:stretch>
        </a:blipFill>
        <a:ln>
          <a:noFill/>
        </a:ln>
      </dgm:spPr>
      <dgm:extLst>
        <a:ext uri="{E40237B7-FDA0-4F09-8148-C483321AD2D9}">
          <dgm14:cNvPr xmlns:dgm14="http://schemas.microsoft.com/office/drawing/2010/diagram" id="0" name="" descr="Partial sun with solid fill"/>
        </a:ext>
      </dgm:extLst>
    </dgm:pt>
    <dgm:pt modelId="{69773546-6D6C-4C0E-B74A-2075F7938339}" type="pres">
      <dgm:prSet presAssocID="{D0F91B50-5AB3-4433-A9BF-B512784543CB}" presName="iconSpace" presStyleCnt="0"/>
      <dgm:spPr/>
    </dgm:pt>
    <dgm:pt modelId="{E0C8A08C-F8D9-424E-80E1-A4C37CF6A1E7}" type="pres">
      <dgm:prSet presAssocID="{D0F91B50-5AB3-4433-A9BF-B512784543CB}" presName="parTx" presStyleLbl="revTx" presStyleIdx="0" presStyleCnt="8">
        <dgm:presLayoutVars>
          <dgm:chMax val="0"/>
          <dgm:chPref val="0"/>
        </dgm:presLayoutVars>
      </dgm:prSet>
      <dgm:spPr/>
    </dgm:pt>
    <dgm:pt modelId="{75756D44-9F53-4EE7-926F-580FC751EB1D}" type="pres">
      <dgm:prSet presAssocID="{D0F91B50-5AB3-4433-A9BF-B512784543CB}" presName="txSpace" presStyleCnt="0"/>
      <dgm:spPr/>
    </dgm:pt>
    <dgm:pt modelId="{E9C8D255-3291-48E5-B704-574DB9542664}" type="pres">
      <dgm:prSet presAssocID="{D0F91B50-5AB3-4433-A9BF-B512784543CB}" presName="desTx" presStyleLbl="revTx" presStyleIdx="1" presStyleCnt="8">
        <dgm:presLayoutVars/>
      </dgm:prSet>
      <dgm:spPr/>
    </dgm:pt>
    <dgm:pt modelId="{C14EA5DF-2317-4068-901F-460C0D3CEA6E}" type="pres">
      <dgm:prSet presAssocID="{65D84475-CEA0-4ED3-954E-1A84193C3619}" presName="sibTrans" presStyleCnt="0"/>
      <dgm:spPr/>
    </dgm:pt>
    <dgm:pt modelId="{765AB8C8-A187-4E0D-AB45-B809C8A9CC56}" type="pres">
      <dgm:prSet presAssocID="{203A5A0D-A329-400D-861B-58F0C263251E}" presName="compNode" presStyleCnt="0"/>
      <dgm:spPr/>
    </dgm:pt>
    <dgm:pt modelId="{73B51F0F-E172-46E3-8ECE-11C4E25228FA}" type="pres">
      <dgm:prSet presAssocID="{203A5A0D-A329-400D-861B-58F0C263251E}" presName="iconRect" presStyleLbl="node1" presStyleIdx="1" presStyleCnt="4"/>
      <dgm:spPr>
        <a:blipFill>
          <a:blip xmlns:r="http://schemas.openxmlformats.org/officeDocument/2006/relationships" r:embed="rId3">
            <a:biLevel thresh="7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gm:spPr>
      <dgm:extLst>
        <a:ext uri="{E40237B7-FDA0-4F09-8148-C483321AD2D9}">
          <dgm14:cNvPr xmlns:dgm14="http://schemas.microsoft.com/office/drawing/2010/diagram" id="0" name="" descr="Airplane"/>
        </a:ext>
      </dgm:extLst>
    </dgm:pt>
    <dgm:pt modelId="{2F945F4F-18AD-4F44-8A2D-1B28CCA0C97D}" type="pres">
      <dgm:prSet presAssocID="{203A5A0D-A329-400D-861B-58F0C263251E}" presName="iconSpace" presStyleCnt="0"/>
      <dgm:spPr/>
    </dgm:pt>
    <dgm:pt modelId="{59857442-C6ED-4251-98E1-406CF7E7CBD1}" type="pres">
      <dgm:prSet presAssocID="{203A5A0D-A329-400D-861B-58F0C263251E}" presName="parTx" presStyleLbl="revTx" presStyleIdx="2" presStyleCnt="8">
        <dgm:presLayoutVars>
          <dgm:chMax val="0"/>
          <dgm:chPref val="0"/>
        </dgm:presLayoutVars>
      </dgm:prSet>
      <dgm:spPr/>
    </dgm:pt>
    <dgm:pt modelId="{0D4FFFCF-1D84-4304-A982-14B264F2FD3F}" type="pres">
      <dgm:prSet presAssocID="{203A5A0D-A329-400D-861B-58F0C263251E}" presName="txSpace" presStyleCnt="0"/>
      <dgm:spPr/>
    </dgm:pt>
    <dgm:pt modelId="{92956790-3812-48A9-B9F4-565406396865}" type="pres">
      <dgm:prSet presAssocID="{203A5A0D-A329-400D-861B-58F0C263251E}" presName="desTx" presStyleLbl="revTx" presStyleIdx="3" presStyleCnt="8">
        <dgm:presLayoutVars/>
      </dgm:prSet>
      <dgm:spPr/>
    </dgm:pt>
    <dgm:pt modelId="{A6081731-ED18-4761-9796-A2AC4F71BDBB}" type="pres">
      <dgm:prSet presAssocID="{375D03EF-FC0A-4CA9-AA83-AD07B20C51B8}" presName="sibTrans" presStyleCnt="0"/>
      <dgm:spPr/>
    </dgm:pt>
    <dgm:pt modelId="{719319D4-23BD-4C16-8C10-FD263405F602}" type="pres">
      <dgm:prSet presAssocID="{4DA881EC-E4CC-433B-A985-C5EC3DA216DC}" presName="compNode" presStyleCnt="0"/>
      <dgm:spPr/>
    </dgm:pt>
    <dgm:pt modelId="{2894FA9B-03FE-4E50-828D-A5CB08F3F91C}" type="pres">
      <dgm:prSet presAssocID="{4DA881EC-E4CC-433B-A985-C5EC3DA216DC}"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Thought bubble with solid fill"/>
        </a:ext>
      </dgm:extLst>
    </dgm:pt>
    <dgm:pt modelId="{AFB77887-5C66-4298-8F21-942CB9633FC4}" type="pres">
      <dgm:prSet presAssocID="{4DA881EC-E4CC-433B-A985-C5EC3DA216DC}" presName="iconSpace" presStyleCnt="0"/>
      <dgm:spPr/>
    </dgm:pt>
    <dgm:pt modelId="{997426D3-03EC-4BD1-A962-FF0C5AE3148E}" type="pres">
      <dgm:prSet presAssocID="{4DA881EC-E4CC-433B-A985-C5EC3DA216DC}" presName="parTx" presStyleLbl="revTx" presStyleIdx="4" presStyleCnt="8">
        <dgm:presLayoutVars>
          <dgm:chMax val="0"/>
          <dgm:chPref val="0"/>
        </dgm:presLayoutVars>
      </dgm:prSet>
      <dgm:spPr/>
    </dgm:pt>
    <dgm:pt modelId="{FE36C135-D73E-41AB-B5D2-A2567E55AFCA}" type="pres">
      <dgm:prSet presAssocID="{4DA881EC-E4CC-433B-A985-C5EC3DA216DC}" presName="txSpace" presStyleCnt="0"/>
      <dgm:spPr/>
    </dgm:pt>
    <dgm:pt modelId="{074777D9-BA92-44AE-8692-487DE7B91FB2}" type="pres">
      <dgm:prSet presAssocID="{4DA881EC-E4CC-433B-A985-C5EC3DA216DC}" presName="desTx" presStyleLbl="revTx" presStyleIdx="5" presStyleCnt="8" custLinFactY="-78119" custLinFactNeighborX="-277" custLinFactNeighborY="-100000">
        <dgm:presLayoutVars/>
      </dgm:prSet>
      <dgm:spPr/>
    </dgm:pt>
    <dgm:pt modelId="{90849A06-B0A7-4A55-A329-D0BFE03FED3E}" type="pres">
      <dgm:prSet presAssocID="{A258BDF4-7381-4FAB-B5B1-639F35F7278F}" presName="sibTrans" presStyleCnt="0"/>
      <dgm:spPr/>
    </dgm:pt>
    <dgm:pt modelId="{AA16C5FC-33E2-4FA5-B7B8-870CC49BF7AF}" type="pres">
      <dgm:prSet presAssocID="{81DA3875-54B1-4937-9A0F-03D3B80B93A9}" presName="compNode" presStyleCnt="0"/>
      <dgm:spPr/>
    </dgm:pt>
    <dgm:pt modelId="{1A9684F0-2CAC-4F33-8F7C-4E61605AB5C6}" type="pres">
      <dgm:prSet presAssocID="{81DA3875-54B1-4937-9A0F-03D3B80B93A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ilot"/>
        </a:ext>
      </dgm:extLst>
    </dgm:pt>
    <dgm:pt modelId="{4609468A-3E01-4B75-8A53-AF7EE59CC9F5}" type="pres">
      <dgm:prSet presAssocID="{81DA3875-54B1-4937-9A0F-03D3B80B93A9}" presName="iconSpace" presStyleCnt="0"/>
      <dgm:spPr/>
    </dgm:pt>
    <dgm:pt modelId="{51E4CD37-84BC-404E-84F4-893785FDA8D6}" type="pres">
      <dgm:prSet presAssocID="{81DA3875-54B1-4937-9A0F-03D3B80B93A9}" presName="parTx" presStyleLbl="revTx" presStyleIdx="6" presStyleCnt="8">
        <dgm:presLayoutVars>
          <dgm:chMax val="0"/>
          <dgm:chPref val="0"/>
        </dgm:presLayoutVars>
      </dgm:prSet>
      <dgm:spPr/>
    </dgm:pt>
    <dgm:pt modelId="{D432C19D-2704-4494-97D8-5AE5C81E19E9}" type="pres">
      <dgm:prSet presAssocID="{81DA3875-54B1-4937-9A0F-03D3B80B93A9}" presName="txSpace" presStyleCnt="0"/>
      <dgm:spPr/>
    </dgm:pt>
    <dgm:pt modelId="{4760B70D-0987-494B-B24B-A464519D8645}" type="pres">
      <dgm:prSet presAssocID="{81DA3875-54B1-4937-9A0F-03D3B80B93A9}" presName="desTx" presStyleLbl="revTx" presStyleIdx="7" presStyleCnt="8" custLinFactY="-69034" custLinFactNeighborX="-4163" custLinFactNeighborY="-100000">
        <dgm:presLayoutVars/>
      </dgm:prSet>
      <dgm:spPr/>
    </dgm:pt>
  </dgm:ptLst>
  <dgm:cxnLst>
    <dgm:cxn modelId="{306C7306-3802-4E5A-924F-39F922D47E0A}" srcId="{D0CFB1D8-9DDA-4CF1-90A5-212DF224CE0C}" destId="{4DA881EC-E4CC-433B-A985-C5EC3DA216DC}" srcOrd="2" destOrd="0" parTransId="{9E7F2608-B00C-413F-A974-4B197D55C402}" sibTransId="{A258BDF4-7381-4FAB-B5B1-639F35F7278F}"/>
    <dgm:cxn modelId="{59022A22-4628-4C8E-A8D5-E69C5AA7C192}" type="presOf" srcId="{D0CFB1D8-9DDA-4CF1-90A5-212DF224CE0C}" destId="{79A6E62E-B66C-49F6-A349-FD28BBD3EE15}" srcOrd="0" destOrd="0" presId="urn:microsoft.com/office/officeart/2018/2/layout/IconLabelDescriptionList"/>
    <dgm:cxn modelId="{A9A0112F-ADBA-4946-8093-C53E7AD2D08F}" type="presOf" srcId="{81DA3875-54B1-4937-9A0F-03D3B80B93A9}" destId="{51E4CD37-84BC-404E-84F4-893785FDA8D6}" srcOrd="0" destOrd="0" presId="urn:microsoft.com/office/officeart/2018/2/layout/IconLabelDescriptionList"/>
    <dgm:cxn modelId="{DBA15F31-1A06-49D3-96D5-683F5C4D2131}" srcId="{81DA3875-54B1-4937-9A0F-03D3B80B93A9}" destId="{9EBFB704-8505-4E2F-864B-FE56204A828A}" srcOrd="1" destOrd="0" parTransId="{09FBA998-0C2B-44DF-BF72-ED86A77FFB07}" sibTransId="{F451C64A-8DD5-4C92-96E7-F06EA86B5133}"/>
    <dgm:cxn modelId="{3AC75D60-5E8F-4255-B8EB-DB95A3D67739}" type="presOf" srcId="{9EBFB704-8505-4E2F-864B-FE56204A828A}" destId="{4760B70D-0987-494B-B24B-A464519D8645}" srcOrd="0" destOrd="1" presId="urn:microsoft.com/office/officeart/2018/2/layout/IconLabelDescriptionList"/>
    <dgm:cxn modelId="{F8F96060-2FEB-400E-A215-330050DA1187}" srcId="{4DA881EC-E4CC-433B-A985-C5EC3DA216DC}" destId="{B9C0BE59-DF8F-46B4-A41F-C1C96E012ED6}" srcOrd="0" destOrd="0" parTransId="{016006C7-92B9-4978-BF0B-7A3E331C9076}" sibTransId="{54D6A98C-3FA4-46C9-B97E-D0A05B2FDBE9}"/>
    <dgm:cxn modelId="{5D314080-D144-4CAC-8740-62EF1E2B6954}" srcId="{81DA3875-54B1-4937-9A0F-03D3B80B93A9}" destId="{2F812D3D-AE87-43FF-87B5-6CA22E80B34C}" srcOrd="0" destOrd="0" parTransId="{A10CF4C7-979F-4A01-8EBA-BB93596F6A88}" sibTransId="{0EE7F0F1-6714-4DBD-8917-774C46EA609F}"/>
    <dgm:cxn modelId="{53AF578C-8CA9-47C7-9A7D-4083C4EEFC2A}" type="presOf" srcId="{2F812D3D-AE87-43FF-87B5-6CA22E80B34C}" destId="{4760B70D-0987-494B-B24B-A464519D8645}" srcOrd="0" destOrd="0" presId="urn:microsoft.com/office/officeart/2018/2/layout/IconLabelDescriptionList"/>
    <dgm:cxn modelId="{EBECB793-0043-4FAD-9E17-267D9FEDFDDC}" srcId="{D0CFB1D8-9DDA-4CF1-90A5-212DF224CE0C}" destId="{D0F91B50-5AB3-4433-A9BF-B512784543CB}" srcOrd="0" destOrd="0" parTransId="{F16D8382-E26E-412B-960D-5AE04D3ECD8B}" sibTransId="{65D84475-CEA0-4ED3-954E-1A84193C3619}"/>
    <dgm:cxn modelId="{AFC1B2A6-A922-4A23-8423-35A392433913}" type="presOf" srcId="{B9C0BE59-DF8F-46B4-A41F-C1C96E012ED6}" destId="{074777D9-BA92-44AE-8692-487DE7B91FB2}" srcOrd="0" destOrd="0" presId="urn:microsoft.com/office/officeart/2018/2/layout/IconLabelDescriptionList"/>
    <dgm:cxn modelId="{C0DA96B5-0E3C-40C8-9A32-70FDCF697A70}" srcId="{4DA881EC-E4CC-433B-A985-C5EC3DA216DC}" destId="{2E96A71F-88F3-4C99-8262-025A10203E5B}" srcOrd="1" destOrd="0" parTransId="{A68A4A6B-44B3-476E-875F-B641FDB916F0}" sibTransId="{7B3A52D2-2A9E-4952-8C3E-B47B351A1F97}"/>
    <dgm:cxn modelId="{B6AD92B8-6054-4F9F-B457-A636585A1654}" type="presOf" srcId="{203A5A0D-A329-400D-861B-58F0C263251E}" destId="{59857442-C6ED-4251-98E1-406CF7E7CBD1}" srcOrd="0" destOrd="0" presId="urn:microsoft.com/office/officeart/2018/2/layout/IconLabelDescriptionList"/>
    <dgm:cxn modelId="{776B42CA-0C1D-4229-9C99-5934B4A4184E}" type="presOf" srcId="{4DA881EC-E4CC-433B-A985-C5EC3DA216DC}" destId="{997426D3-03EC-4BD1-A962-FF0C5AE3148E}" srcOrd="0" destOrd="0" presId="urn:microsoft.com/office/officeart/2018/2/layout/IconLabelDescriptionList"/>
    <dgm:cxn modelId="{48B122D9-8528-4631-904C-0C274B26DA0A}" srcId="{D0CFB1D8-9DDA-4CF1-90A5-212DF224CE0C}" destId="{203A5A0D-A329-400D-861B-58F0C263251E}" srcOrd="1" destOrd="0" parTransId="{1C24EC80-8378-4B13-827B-AB46A357400D}" sibTransId="{375D03EF-FC0A-4CA9-AA83-AD07B20C51B8}"/>
    <dgm:cxn modelId="{8E9D00E6-6B40-4D9D-95A7-378996677FE9}" type="presOf" srcId="{D0F91B50-5AB3-4433-A9BF-B512784543CB}" destId="{E0C8A08C-F8D9-424E-80E1-A4C37CF6A1E7}" srcOrd="0" destOrd="0" presId="urn:microsoft.com/office/officeart/2018/2/layout/IconLabelDescriptionList"/>
    <dgm:cxn modelId="{6D5ED4E9-8EB4-4AA8-AA38-7E1F325638F4}" type="presOf" srcId="{2E96A71F-88F3-4C99-8262-025A10203E5B}" destId="{074777D9-BA92-44AE-8692-487DE7B91FB2}" srcOrd="0" destOrd="1" presId="urn:microsoft.com/office/officeart/2018/2/layout/IconLabelDescriptionList"/>
    <dgm:cxn modelId="{5736A9FC-745D-4AA6-8B6D-6A3725A5CA86}" srcId="{D0CFB1D8-9DDA-4CF1-90A5-212DF224CE0C}" destId="{81DA3875-54B1-4937-9A0F-03D3B80B93A9}" srcOrd="3" destOrd="0" parTransId="{59B2D4D8-BDC3-4018-B41E-DC5A64C74F4A}" sibTransId="{68D18D7B-DFD1-4A6C-9001-9D4F9FABD3C5}"/>
    <dgm:cxn modelId="{E5F18CE8-5DB6-4C26-AE94-5FEFB8380D5A}" type="presParOf" srcId="{79A6E62E-B66C-49F6-A349-FD28BBD3EE15}" destId="{692970A8-B428-4538-A87F-DDC37A67939B}" srcOrd="0" destOrd="0" presId="urn:microsoft.com/office/officeart/2018/2/layout/IconLabelDescriptionList"/>
    <dgm:cxn modelId="{72CC1CA7-52AC-4082-9CEC-9653C904909F}" type="presParOf" srcId="{692970A8-B428-4538-A87F-DDC37A67939B}" destId="{2CDE9C06-E655-49DD-9036-369900D7E5E9}" srcOrd="0" destOrd="0" presId="urn:microsoft.com/office/officeart/2018/2/layout/IconLabelDescriptionList"/>
    <dgm:cxn modelId="{CE817597-D486-49F7-8B37-BE2B61A9673B}" type="presParOf" srcId="{692970A8-B428-4538-A87F-DDC37A67939B}" destId="{69773546-6D6C-4C0E-B74A-2075F7938339}" srcOrd="1" destOrd="0" presId="urn:microsoft.com/office/officeart/2018/2/layout/IconLabelDescriptionList"/>
    <dgm:cxn modelId="{CF368015-6AC5-4E62-96A0-7C82973EB3E6}" type="presParOf" srcId="{692970A8-B428-4538-A87F-DDC37A67939B}" destId="{E0C8A08C-F8D9-424E-80E1-A4C37CF6A1E7}" srcOrd="2" destOrd="0" presId="urn:microsoft.com/office/officeart/2018/2/layout/IconLabelDescriptionList"/>
    <dgm:cxn modelId="{D7CD37E9-38BA-4924-BE12-F51980B6361F}" type="presParOf" srcId="{692970A8-B428-4538-A87F-DDC37A67939B}" destId="{75756D44-9F53-4EE7-926F-580FC751EB1D}" srcOrd="3" destOrd="0" presId="urn:microsoft.com/office/officeart/2018/2/layout/IconLabelDescriptionList"/>
    <dgm:cxn modelId="{FD72B0D4-6ED8-4AB9-AA0C-D67C68FD52E6}" type="presParOf" srcId="{692970A8-B428-4538-A87F-DDC37A67939B}" destId="{E9C8D255-3291-48E5-B704-574DB9542664}" srcOrd="4" destOrd="0" presId="urn:microsoft.com/office/officeart/2018/2/layout/IconLabelDescriptionList"/>
    <dgm:cxn modelId="{6D0AD782-29A3-44D6-83BB-59403C093BA4}" type="presParOf" srcId="{79A6E62E-B66C-49F6-A349-FD28BBD3EE15}" destId="{C14EA5DF-2317-4068-901F-460C0D3CEA6E}" srcOrd="1" destOrd="0" presId="urn:microsoft.com/office/officeart/2018/2/layout/IconLabelDescriptionList"/>
    <dgm:cxn modelId="{02394AB5-279A-4005-B826-A75C0D8CEB75}" type="presParOf" srcId="{79A6E62E-B66C-49F6-A349-FD28BBD3EE15}" destId="{765AB8C8-A187-4E0D-AB45-B809C8A9CC56}" srcOrd="2" destOrd="0" presId="urn:microsoft.com/office/officeart/2018/2/layout/IconLabelDescriptionList"/>
    <dgm:cxn modelId="{A2949867-64EE-4461-8620-AD312A6A2373}" type="presParOf" srcId="{765AB8C8-A187-4E0D-AB45-B809C8A9CC56}" destId="{73B51F0F-E172-46E3-8ECE-11C4E25228FA}" srcOrd="0" destOrd="0" presId="urn:microsoft.com/office/officeart/2018/2/layout/IconLabelDescriptionList"/>
    <dgm:cxn modelId="{3CE59C7A-041E-4CA5-BDAA-C4BCBBB1B2A9}" type="presParOf" srcId="{765AB8C8-A187-4E0D-AB45-B809C8A9CC56}" destId="{2F945F4F-18AD-4F44-8A2D-1B28CCA0C97D}" srcOrd="1" destOrd="0" presId="urn:microsoft.com/office/officeart/2018/2/layout/IconLabelDescriptionList"/>
    <dgm:cxn modelId="{6F44C9CD-C63D-480B-BE85-7FB7FED4CE4A}" type="presParOf" srcId="{765AB8C8-A187-4E0D-AB45-B809C8A9CC56}" destId="{59857442-C6ED-4251-98E1-406CF7E7CBD1}" srcOrd="2" destOrd="0" presId="urn:microsoft.com/office/officeart/2018/2/layout/IconLabelDescriptionList"/>
    <dgm:cxn modelId="{A8F407FE-FDD0-4453-9D83-F09B9D31B4EB}" type="presParOf" srcId="{765AB8C8-A187-4E0D-AB45-B809C8A9CC56}" destId="{0D4FFFCF-1D84-4304-A982-14B264F2FD3F}" srcOrd="3" destOrd="0" presId="urn:microsoft.com/office/officeart/2018/2/layout/IconLabelDescriptionList"/>
    <dgm:cxn modelId="{6905116B-DBFD-440D-A8AD-C5AF3DA04B2F}" type="presParOf" srcId="{765AB8C8-A187-4E0D-AB45-B809C8A9CC56}" destId="{92956790-3812-48A9-B9F4-565406396865}" srcOrd="4" destOrd="0" presId="urn:microsoft.com/office/officeart/2018/2/layout/IconLabelDescriptionList"/>
    <dgm:cxn modelId="{68AF3A96-4AD5-46D5-A31A-2A758552F981}" type="presParOf" srcId="{79A6E62E-B66C-49F6-A349-FD28BBD3EE15}" destId="{A6081731-ED18-4761-9796-A2AC4F71BDBB}" srcOrd="3" destOrd="0" presId="urn:microsoft.com/office/officeart/2018/2/layout/IconLabelDescriptionList"/>
    <dgm:cxn modelId="{587C8380-9A8B-49BB-8535-A9CE0D70B842}" type="presParOf" srcId="{79A6E62E-B66C-49F6-A349-FD28BBD3EE15}" destId="{719319D4-23BD-4C16-8C10-FD263405F602}" srcOrd="4" destOrd="0" presId="urn:microsoft.com/office/officeart/2018/2/layout/IconLabelDescriptionList"/>
    <dgm:cxn modelId="{978211EC-470F-402D-8C9E-EBE24630E862}" type="presParOf" srcId="{719319D4-23BD-4C16-8C10-FD263405F602}" destId="{2894FA9B-03FE-4E50-828D-A5CB08F3F91C}" srcOrd="0" destOrd="0" presId="urn:microsoft.com/office/officeart/2018/2/layout/IconLabelDescriptionList"/>
    <dgm:cxn modelId="{36EB2EDB-A169-48CB-8ABE-8A354DBEAF7A}" type="presParOf" srcId="{719319D4-23BD-4C16-8C10-FD263405F602}" destId="{AFB77887-5C66-4298-8F21-942CB9633FC4}" srcOrd="1" destOrd="0" presId="urn:microsoft.com/office/officeart/2018/2/layout/IconLabelDescriptionList"/>
    <dgm:cxn modelId="{777457AD-FDB1-4A7C-A742-F21452495CAE}" type="presParOf" srcId="{719319D4-23BD-4C16-8C10-FD263405F602}" destId="{997426D3-03EC-4BD1-A962-FF0C5AE3148E}" srcOrd="2" destOrd="0" presId="urn:microsoft.com/office/officeart/2018/2/layout/IconLabelDescriptionList"/>
    <dgm:cxn modelId="{A4B15691-0CE8-49B7-931C-F5C44E8283F9}" type="presParOf" srcId="{719319D4-23BD-4C16-8C10-FD263405F602}" destId="{FE36C135-D73E-41AB-B5D2-A2567E55AFCA}" srcOrd="3" destOrd="0" presId="urn:microsoft.com/office/officeart/2018/2/layout/IconLabelDescriptionList"/>
    <dgm:cxn modelId="{2797D9F3-64EC-4793-A301-AB0F88F7E4B9}" type="presParOf" srcId="{719319D4-23BD-4C16-8C10-FD263405F602}" destId="{074777D9-BA92-44AE-8692-487DE7B91FB2}" srcOrd="4" destOrd="0" presId="urn:microsoft.com/office/officeart/2018/2/layout/IconLabelDescriptionList"/>
    <dgm:cxn modelId="{696B3F07-276E-4E62-8D1F-63158F60032C}" type="presParOf" srcId="{79A6E62E-B66C-49F6-A349-FD28BBD3EE15}" destId="{90849A06-B0A7-4A55-A329-D0BFE03FED3E}" srcOrd="5" destOrd="0" presId="urn:microsoft.com/office/officeart/2018/2/layout/IconLabelDescriptionList"/>
    <dgm:cxn modelId="{C69A1247-00CE-4095-A2F3-BE4D6854D257}" type="presParOf" srcId="{79A6E62E-B66C-49F6-A349-FD28BBD3EE15}" destId="{AA16C5FC-33E2-4FA5-B7B8-870CC49BF7AF}" srcOrd="6" destOrd="0" presId="urn:microsoft.com/office/officeart/2018/2/layout/IconLabelDescriptionList"/>
    <dgm:cxn modelId="{997FF68C-850A-4848-8AC9-C21F10A29543}" type="presParOf" srcId="{AA16C5FC-33E2-4FA5-B7B8-870CC49BF7AF}" destId="{1A9684F0-2CAC-4F33-8F7C-4E61605AB5C6}" srcOrd="0" destOrd="0" presId="urn:microsoft.com/office/officeart/2018/2/layout/IconLabelDescriptionList"/>
    <dgm:cxn modelId="{1E3E6B55-D650-4C32-B671-C82D77B8C60A}" type="presParOf" srcId="{AA16C5FC-33E2-4FA5-B7B8-870CC49BF7AF}" destId="{4609468A-3E01-4B75-8A53-AF7EE59CC9F5}" srcOrd="1" destOrd="0" presId="urn:microsoft.com/office/officeart/2018/2/layout/IconLabelDescriptionList"/>
    <dgm:cxn modelId="{18C12877-BE85-4265-A57E-D433019172BB}" type="presParOf" srcId="{AA16C5FC-33E2-4FA5-B7B8-870CC49BF7AF}" destId="{51E4CD37-84BC-404E-84F4-893785FDA8D6}" srcOrd="2" destOrd="0" presId="urn:microsoft.com/office/officeart/2018/2/layout/IconLabelDescriptionList"/>
    <dgm:cxn modelId="{FBE3DD97-DFEF-47FA-9A1B-4EBFA27B90A2}" type="presParOf" srcId="{AA16C5FC-33E2-4FA5-B7B8-870CC49BF7AF}" destId="{D432C19D-2704-4494-97D8-5AE5C81E19E9}" srcOrd="3" destOrd="0" presId="urn:microsoft.com/office/officeart/2018/2/layout/IconLabelDescriptionList"/>
    <dgm:cxn modelId="{14BB1E69-8A13-4993-9C3E-8061B4F1AC1F}" type="presParOf" srcId="{AA16C5FC-33E2-4FA5-B7B8-870CC49BF7AF}" destId="{4760B70D-0987-494B-B24B-A464519D8645}" srcOrd="4" destOrd="0" presId="urn:microsoft.com/office/officeart/2018/2/layout/IconLabelDescription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DE9C06-E655-49DD-9036-369900D7E5E9}">
      <dsp:nvSpPr>
        <dsp:cNvPr id="0" name=""/>
        <dsp:cNvSpPr/>
      </dsp:nvSpPr>
      <dsp:spPr>
        <a:xfrm>
          <a:off x="14877" y="383924"/>
          <a:ext cx="842944" cy="713267"/>
        </a:xfrm>
        <a:prstGeom prst="rect">
          <a:avLst/>
        </a:prstGeom>
        <a:blipFill>
          <a:blip xmlns:r="http://schemas.openxmlformats.org/officeDocument/2006/relationships" r:embed="rId1">
            <a:duotone>
              <a:prstClr val="black"/>
              <a:schemeClr val="accent4">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9000" b="-9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C8A08C-F8D9-424E-80E1-A4C37CF6A1E7}">
      <dsp:nvSpPr>
        <dsp:cNvPr id="0" name=""/>
        <dsp:cNvSpPr/>
      </dsp:nvSpPr>
      <dsp:spPr>
        <a:xfrm>
          <a:off x="14877" y="1277653"/>
          <a:ext cx="2408414" cy="2426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b="1" kern="1200" dirty="0">
              <a:solidFill>
                <a:schemeClr val="bg1"/>
              </a:solidFill>
            </a:rPr>
            <a:t>Weather factors are not the full picture</a:t>
          </a:r>
          <a:endParaRPr lang="en-US" sz="2400" kern="1200" dirty="0">
            <a:solidFill>
              <a:schemeClr val="bg1"/>
            </a:solidFill>
          </a:endParaRPr>
        </a:p>
      </dsp:txBody>
      <dsp:txXfrm>
        <a:off x="14877" y="1277653"/>
        <a:ext cx="2408414" cy="2426482"/>
      </dsp:txXfrm>
    </dsp:sp>
    <dsp:sp modelId="{E9C8D255-3291-48E5-B704-574DB9542664}">
      <dsp:nvSpPr>
        <dsp:cNvPr id="0" name=""/>
        <dsp:cNvSpPr/>
      </dsp:nvSpPr>
      <dsp:spPr>
        <a:xfrm>
          <a:off x="14877" y="3788071"/>
          <a:ext cx="2408414" cy="792619"/>
        </a:xfrm>
        <a:prstGeom prst="rect">
          <a:avLst/>
        </a:prstGeom>
        <a:noFill/>
        <a:ln>
          <a:noFill/>
        </a:ln>
        <a:effectLst/>
      </dsp:spPr>
      <dsp:style>
        <a:lnRef idx="0">
          <a:scrgbClr r="0" g="0" b="0"/>
        </a:lnRef>
        <a:fillRef idx="0">
          <a:scrgbClr r="0" g="0" b="0"/>
        </a:fillRef>
        <a:effectRef idx="0">
          <a:scrgbClr r="0" g="0" b="0"/>
        </a:effectRef>
        <a:fontRef idx="minor"/>
      </dsp:style>
    </dsp:sp>
    <dsp:sp modelId="{73B51F0F-E172-46E3-8ECE-11C4E25228FA}">
      <dsp:nvSpPr>
        <dsp:cNvPr id="0" name=""/>
        <dsp:cNvSpPr/>
      </dsp:nvSpPr>
      <dsp:spPr>
        <a:xfrm>
          <a:off x="2844764" y="383924"/>
          <a:ext cx="842944" cy="713267"/>
        </a:xfrm>
        <a:prstGeom prst="rect">
          <a:avLst/>
        </a:prstGeom>
        <a:blipFill>
          <a:blip xmlns:r="http://schemas.openxmlformats.org/officeDocument/2006/relationships" r:embed="rId3">
            <a:biLevel thresh="7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857442-C6ED-4251-98E1-406CF7E7CBD1}">
      <dsp:nvSpPr>
        <dsp:cNvPr id="0" name=""/>
        <dsp:cNvSpPr/>
      </dsp:nvSpPr>
      <dsp:spPr>
        <a:xfrm>
          <a:off x="2844764" y="1277653"/>
          <a:ext cx="2408414" cy="2426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b="1" kern="1200" dirty="0">
              <a:solidFill>
                <a:schemeClr val="bg1"/>
              </a:solidFill>
            </a:rPr>
            <a:t>Technologies to assist planes with in certain whether conditions will help</a:t>
          </a:r>
          <a:endParaRPr lang="en-US" sz="2400" kern="1200" dirty="0">
            <a:solidFill>
              <a:schemeClr val="bg1"/>
            </a:solidFill>
          </a:endParaRPr>
        </a:p>
      </dsp:txBody>
      <dsp:txXfrm>
        <a:off x="2844764" y="1277653"/>
        <a:ext cx="2408414" cy="2426482"/>
      </dsp:txXfrm>
    </dsp:sp>
    <dsp:sp modelId="{92956790-3812-48A9-B9F4-565406396865}">
      <dsp:nvSpPr>
        <dsp:cNvPr id="0" name=""/>
        <dsp:cNvSpPr/>
      </dsp:nvSpPr>
      <dsp:spPr>
        <a:xfrm>
          <a:off x="2844764" y="3788071"/>
          <a:ext cx="2408414" cy="792619"/>
        </a:xfrm>
        <a:prstGeom prst="rect">
          <a:avLst/>
        </a:prstGeom>
        <a:noFill/>
        <a:ln>
          <a:noFill/>
        </a:ln>
        <a:effectLst/>
      </dsp:spPr>
      <dsp:style>
        <a:lnRef idx="0">
          <a:scrgbClr r="0" g="0" b="0"/>
        </a:lnRef>
        <a:fillRef idx="0">
          <a:scrgbClr r="0" g="0" b="0"/>
        </a:fillRef>
        <a:effectRef idx="0">
          <a:scrgbClr r="0" g="0" b="0"/>
        </a:effectRef>
        <a:fontRef idx="minor"/>
      </dsp:style>
    </dsp:sp>
    <dsp:sp modelId="{2894FA9B-03FE-4E50-828D-A5CB08F3F91C}">
      <dsp:nvSpPr>
        <dsp:cNvPr id="0" name=""/>
        <dsp:cNvSpPr/>
      </dsp:nvSpPr>
      <dsp:spPr>
        <a:xfrm>
          <a:off x="5674650" y="383924"/>
          <a:ext cx="842944" cy="71326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7426D3-03EC-4BD1-A962-FF0C5AE3148E}">
      <dsp:nvSpPr>
        <dsp:cNvPr id="0" name=""/>
        <dsp:cNvSpPr/>
      </dsp:nvSpPr>
      <dsp:spPr>
        <a:xfrm>
          <a:off x="5674650" y="1277653"/>
          <a:ext cx="2408414" cy="2426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b="1" kern="1200" dirty="0">
              <a:solidFill>
                <a:schemeClr val="bg1"/>
              </a:solidFill>
            </a:rPr>
            <a:t>Other factors to consider:</a:t>
          </a:r>
          <a:endParaRPr lang="en-US" sz="2400" kern="1200" dirty="0">
            <a:solidFill>
              <a:schemeClr val="bg1"/>
            </a:solidFill>
          </a:endParaRPr>
        </a:p>
      </dsp:txBody>
      <dsp:txXfrm>
        <a:off x="5674650" y="1277653"/>
        <a:ext cx="2408414" cy="2426482"/>
      </dsp:txXfrm>
    </dsp:sp>
    <dsp:sp modelId="{074777D9-BA92-44AE-8692-487DE7B91FB2}">
      <dsp:nvSpPr>
        <dsp:cNvPr id="0" name=""/>
        <dsp:cNvSpPr/>
      </dsp:nvSpPr>
      <dsp:spPr>
        <a:xfrm>
          <a:off x="5667979" y="2376266"/>
          <a:ext cx="2408414" cy="792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Font typeface="Arial" panose="020B0604020202020204" pitchFamily="34" charset="0"/>
            <a:buNone/>
          </a:pPr>
          <a:r>
            <a:rPr lang="en-US" sz="1700" b="1" kern="1200" dirty="0">
              <a:solidFill>
                <a:schemeClr val="bg1"/>
              </a:solidFill>
            </a:rPr>
            <a:t>- balancing out flight schedules more evenly where possible</a:t>
          </a:r>
          <a:endParaRPr lang="en-US" sz="1700" kern="1200" dirty="0">
            <a:solidFill>
              <a:schemeClr val="bg1"/>
            </a:solidFill>
          </a:endParaRPr>
        </a:p>
        <a:p>
          <a:pPr marL="0" lvl="0" indent="0" algn="l" defTabSz="755650">
            <a:lnSpc>
              <a:spcPct val="90000"/>
            </a:lnSpc>
            <a:spcBef>
              <a:spcPct val="0"/>
            </a:spcBef>
            <a:spcAft>
              <a:spcPct val="35000"/>
            </a:spcAft>
            <a:buFont typeface="Arial" panose="020B0604020202020204" pitchFamily="34" charset="0"/>
            <a:buNone/>
          </a:pPr>
          <a:r>
            <a:rPr lang="en-US" sz="1700" b="1" kern="1200" dirty="0">
              <a:solidFill>
                <a:schemeClr val="bg1"/>
              </a:solidFill>
            </a:rPr>
            <a:t>- investigate specific carrier issues</a:t>
          </a:r>
          <a:endParaRPr lang="en-US" sz="1700" kern="1200" dirty="0">
            <a:solidFill>
              <a:schemeClr val="bg1"/>
            </a:solidFill>
          </a:endParaRPr>
        </a:p>
      </dsp:txBody>
      <dsp:txXfrm>
        <a:off x="5667979" y="2376266"/>
        <a:ext cx="2408414" cy="792619"/>
      </dsp:txXfrm>
    </dsp:sp>
    <dsp:sp modelId="{1A9684F0-2CAC-4F33-8F7C-4E61605AB5C6}">
      <dsp:nvSpPr>
        <dsp:cNvPr id="0" name=""/>
        <dsp:cNvSpPr/>
      </dsp:nvSpPr>
      <dsp:spPr>
        <a:xfrm>
          <a:off x="8504537" y="383924"/>
          <a:ext cx="842944" cy="7132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E4CD37-84BC-404E-84F4-893785FDA8D6}">
      <dsp:nvSpPr>
        <dsp:cNvPr id="0" name=""/>
        <dsp:cNvSpPr/>
      </dsp:nvSpPr>
      <dsp:spPr>
        <a:xfrm>
          <a:off x="8504537" y="1277653"/>
          <a:ext cx="2408414" cy="2426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b="1" kern="1200" dirty="0">
              <a:solidFill>
                <a:schemeClr val="bg1"/>
              </a:solidFill>
            </a:rPr>
            <a:t>Further research:</a:t>
          </a:r>
          <a:endParaRPr lang="en-US" sz="2400" kern="1200" dirty="0">
            <a:solidFill>
              <a:schemeClr val="bg1"/>
            </a:solidFill>
          </a:endParaRPr>
        </a:p>
      </dsp:txBody>
      <dsp:txXfrm>
        <a:off x="8504537" y="1277653"/>
        <a:ext cx="2408414" cy="2426482"/>
      </dsp:txXfrm>
    </dsp:sp>
    <dsp:sp modelId="{4760B70D-0987-494B-B24B-A464519D8645}">
      <dsp:nvSpPr>
        <dsp:cNvPr id="0" name=""/>
        <dsp:cNvSpPr/>
      </dsp:nvSpPr>
      <dsp:spPr>
        <a:xfrm>
          <a:off x="8404275" y="2448275"/>
          <a:ext cx="2408414" cy="792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b="1" kern="1200" dirty="0">
              <a:solidFill>
                <a:schemeClr val="bg1"/>
              </a:solidFill>
            </a:rPr>
            <a:t>- what causes delays at peak periods? (airport staffing levels, air traffic congestion, etc.)</a:t>
          </a:r>
          <a:endParaRPr lang="en-US" sz="1700" kern="1200" dirty="0">
            <a:solidFill>
              <a:schemeClr val="bg1"/>
            </a:solidFill>
          </a:endParaRPr>
        </a:p>
        <a:p>
          <a:pPr marL="0" lvl="0" indent="0" algn="l" defTabSz="755650">
            <a:lnSpc>
              <a:spcPct val="90000"/>
            </a:lnSpc>
            <a:spcBef>
              <a:spcPct val="0"/>
            </a:spcBef>
            <a:spcAft>
              <a:spcPct val="35000"/>
            </a:spcAft>
            <a:buNone/>
          </a:pPr>
          <a:r>
            <a:rPr lang="en-US" sz="1700" b="1" kern="1200" dirty="0">
              <a:solidFill>
                <a:schemeClr val="bg1"/>
              </a:solidFill>
            </a:rPr>
            <a:t>- conversations with carriers that experience higher % of delays</a:t>
          </a:r>
          <a:endParaRPr lang="en-US" sz="1700" kern="1200" dirty="0">
            <a:solidFill>
              <a:schemeClr val="bg1"/>
            </a:solidFill>
          </a:endParaRPr>
        </a:p>
      </dsp:txBody>
      <dsp:txXfrm>
        <a:off x="8404275" y="2448275"/>
        <a:ext cx="2408414" cy="79261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0F5A2-37CF-4D26-A5A2-C3B5E9D6E23D}" type="datetimeFigureOut">
              <a:rPr lang="en-GB" smtClean="0"/>
              <a:t>02/05/2023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CC5AB-4EA6-4CD7-88F4-B5344D2D16C4}" type="slidenum">
              <a:rPr lang="en-GB" smtClean="0"/>
              <a:t>‹#›</a:t>
            </a:fld>
            <a:endParaRPr lang="en-GB" dirty="0"/>
          </a:p>
        </p:txBody>
      </p:sp>
    </p:spTree>
    <p:extLst>
      <p:ext uri="{BB962C8B-B14F-4D97-AF65-F5344CB8AC3E}">
        <p14:creationId xmlns:p14="http://schemas.microsoft.com/office/powerpoint/2010/main" val="2096016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Test</a:t>
            </a:r>
          </a:p>
        </p:txBody>
      </p:sp>
      <p:sp>
        <p:nvSpPr>
          <p:cNvPr id="4" name="Slide Number Placeholder 3"/>
          <p:cNvSpPr>
            <a:spLocks noGrp="1"/>
          </p:cNvSpPr>
          <p:nvPr>
            <p:ph type="sldNum" sz="quarter" idx="5"/>
          </p:nvPr>
        </p:nvSpPr>
        <p:spPr/>
        <p:txBody>
          <a:bodyPr/>
          <a:lstStyle/>
          <a:p>
            <a:fld id="{578CC5AB-4EA6-4CD7-88F4-B5344D2D16C4}" type="slidenum">
              <a:rPr lang="en-GB" smtClean="0"/>
              <a:t>1</a:t>
            </a:fld>
            <a:endParaRPr lang="en-GB" dirty="0"/>
          </a:p>
        </p:txBody>
      </p:sp>
    </p:spTree>
    <p:extLst>
      <p:ext uri="{BB962C8B-B14F-4D97-AF65-F5344CB8AC3E}">
        <p14:creationId xmlns:p14="http://schemas.microsoft.com/office/powerpoint/2010/main" val="3103104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Continuing to look at performance across the three airports, the graph on the left shows the count of scheduled domestic departures for all three airports throughout each month of 2017. </a:t>
            </a:r>
          </a:p>
          <a:p>
            <a:endParaRPr lang="en-GB" dirty="0"/>
          </a:p>
          <a:p>
            <a:r>
              <a:rPr lang="en-GB" dirty="0"/>
              <a:t>We see that Newark (identified by the blue line) has a higher number of domestic departures than the other two airports. </a:t>
            </a:r>
          </a:p>
          <a:p>
            <a:endParaRPr lang="en-GB" dirty="0"/>
          </a:p>
          <a:p>
            <a:r>
              <a:rPr lang="en-GB" dirty="0"/>
              <a:t>Breaking this information down to show the percentage of delayed and cancelled flights across each month of the year, we see fairly similar trends across the board. As mentioned earlier, we see an increase of busy-ness at each airport in the summer months, when the average temperature is higher.</a:t>
            </a:r>
          </a:p>
          <a:p>
            <a:endParaRPr lang="en-GB" dirty="0"/>
          </a:p>
          <a:p>
            <a:r>
              <a:rPr lang="en-GB" dirty="0"/>
              <a:t>Our data does show some anomalies, for example we see that June is a quiet summer month for Newark, yet it is the month with the higher number of delays. This may be worth further exploration. </a:t>
            </a:r>
          </a:p>
        </p:txBody>
      </p:sp>
      <p:sp>
        <p:nvSpPr>
          <p:cNvPr id="4" name="Slide Number Placeholder 3"/>
          <p:cNvSpPr>
            <a:spLocks noGrp="1"/>
          </p:cNvSpPr>
          <p:nvPr>
            <p:ph type="sldNum" sz="quarter" idx="5"/>
          </p:nvPr>
        </p:nvSpPr>
        <p:spPr/>
        <p:txBody>
          <a:bodyPr/>
          <a:lstStyle/>
          <a:p>
            <a:fld id="{578CC5AB-4EA6-4CD7-88F4-B5344D2D16C4}" type="slidenum">
              <a:rPr lang="en-GB" smtClean="0"/>
              <a:t>11</a:t>
            </a:fld>
            <a:endParaRPr lang="en-GB" dirty="0"/>
          </a:p>
        </p:txBody>
      </p:sp>
    </p:spTree>
    <p:extLst>
      <p:ext uri="{BB962C8B-B14F-4D97-AF65-F5344CB8AC3E}">
        <p14:creationId xmlns:p14="http://schemas.microsoft.com/office/powerpoint/2010/main" val="4178701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Arial" panose="020B0604020202020204" pitchFamily="34" charset="0"/>
              <a:buChar char="•"/>
              <a:tabLst>
                <a:tab pos="457200" algn="l"/>
              </a:tabLst>
            </a:pPr>
            <a:r>
              <a:rPr lang="en-US" sz="1100" b="0" kern="100" dirty="0">
                <a:effectLst/>
                <a:latin typeface="Calibri" panose="020F0502020204030204" pitchFamily="34" charset="0"/>
                <a:ea typeface="Calibri" panose="020F0502020204030204" pitchFamily="34" charset="0"/>
                <a:cs typeface="Times New Roman" panose="02020603050405020304" pitchFamily="18" charset="0"/>
              </a:rPr>
              <a:t>Weather factors can be considered as part of the reason for flight delays or cancellation but there is a bigger picture with varying factors to consider</a:t>
            </a:r>
            <a:endParaRPr lang="en-GB" sz="11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100" b="0" kern="100" dirty="0">
                <a:effectLst/>
                <a:latin typeface="Calibri" panose="020F0502020204030204" pitchFamily="34" charset="0"/>
                <a:ea typeface="Calibri" panose="020F0502020204030204" pitchFamily="34" charset="0"/>
                <a:cs typeface="Times New Roman" panose="02020603050405020304" pitchFamily="18" charset="0"/>
              </a:rPr>
              <a:t>May wish to consider technologies to assist planes in low visibility and when there is more than 50mm snow</a:t>
            </a:r>
            <a:endParaRPr lang="en-GB" sz="11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100" b="0" kern="100" dirty="0">
                <a:effectLst/>
                <a:latin typeface="Calibri" panose="020F0502020204030204" pitchFamily="34" charset="0"/>
                <a:ea typeface="Calibri" panose="020F0502020204030204" pitchFamily="34" charset="0"/>
                <a:cs typeface="Times New Roman" panose="02020603050405020304" pitchFamily="18" charset="0"/>
              </a:rPr>
              <a:t>Other factors to consider include the day and month of departures as these are typically indicative of busy-ness:</a:t>
            </a:r>
            <a:endParaRPr lang="en-GB" sz="11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Arial" panose="020B0604020202020204" pitchFamily="34" charset="0"/>
              <a:buChar char="•"/>
              <a:tabLst>
                <a:tab pos="914400" algn="l"/>
              </a:tabLst>
            </a:pPr>
            <a:r>
              <a:rPr lang="en-US" sz="1100" b="0" kern="100" dirty="0">
                <a:effectLst/>
                <a:latin typeface="Calibri" panose="020F0502020204030204" pitchFamily="34" charset="0"/>
                <a:ea typeface="Calibri" panose="020F0502020204030204" pitchFamily="34" charset="0"/>
                <a:cs typeface="Times New Roman" panose="02020603050405020304" pitchFamily="18" charset="0"/>
              </a:rPr>
              <a:t>consider balancing out flight schedules more evenly where possible</a:t>
            </a:r>
            <a:endParaRPr lang="en-GB" sz="11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Arial" panose="020B0604020202020204" pitchFamily="34" charset="0"/>
              <a:buChar char="•"/>
              <a:tabLst>
                <a:tab pos="914400" algn="l"/>
              </a:tabLst>
            </a:pPr>
            <a:r>
              <a:rPr lang="en-US" sz="1100" b="0" kern="100" dirty="0">
                <a:effectLst/>
                <a:latin typeface="Calibri" panose="020F0502020204030204" pitchFamily="34" charset="0"/>
                <a:ea typeface="Calibri" panose="020F0502020204030204" pitchFamily="34" charset="0"/>
                <a:cs typeface="Times New Roman" panose="02020603050405020304" pitchFamily="18" charset="0"/>
              </a:rPr>
              <a:t>further research needed to ascertain the specific causes of delays at  busier times</a:t>
            </a:r>
            <a:endParaRPr lang="en-GB" sz="11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100" b="0" kern="100" dirty="0">
                <a:effectLst/>
                <a:latin typeface="Calibri" panose="020F0502020204030204" pitchFamily="34" charset="0"/>
                <a:ea typeface="Calibri" panose="020F0502020204030204" pitchFamily="34" charset="0"/>
                <a:cs typeface="Times New Roman" panose="02020603050405020304" pitchFamily="18" charset="0"/>
              </a:rPr>
              <a:t>Conversations with carriers who experience higher percentage of delays and cancellation needed to understand the specific issues the company/planes experience</a:t>
            </a:r>
            <a:endParaRPr lang="en-GB" sz="1100" b="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578CC5AB-4EA6-4CD7-88F4-B5344D2D16C4}" type="slidenum">
              <a:rPr lang="en-GB" smtClean="0"/>
              <a:t>12</a:t>
            </a:fld>
            <a:endParaRPr lang="en-GB" dirty="0"/>
          </a:p>
        </p:txBody>
      </p:sp>
    </p:spTree>
    <p:extLst>
      <p:ext uri="{BB962C8B-B14F-4D97-AF65-F5344CB8AC3E}">
        <p14:creationId xmlns:p14="http://schemas.microsoft.com/office/powerpoint/2010/main" val="1067091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8CC5AB-4EA6-4CD7-88F4-B5344D2D16C4}" type="slidenum">
              <a:rPr lang="en-GB" smtClean="0"/>
              <a:t>2</a:t>
            </a:fld>
            <a:endParaRPr lang="en-GB" dirty="0"/>
          </a:p>
        </p:txBody>
      </p:sp>
    </p:spTree>
    <p:extLst>
      <p:ext uri="{BB962C8B-B14F-4D97-AF65-F5344CB8AC3E}">
        <p14:creationId xmlns:p14="http://schemas.microsoft.com/office/powerpoint/2010/main" val="1695509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weather factors that our data looks at are: read slide</a:t>
            </a:r>
          </a:p>
          <a:p>
            <a:endParaRPr lang="en-GB" dirty="0"/>
          </a:p>
          <a:p>
            <a:r>
              <a:rPr lang="en-GB" dirty="0"/>
              <a:t>For this presentation we will look closer at the impact on flight departures based on visibility levels and also the average daily temperature.</a:t>
            </a:r>
          </a:p>
        </p:txBody>
      </p:sp>
      <p:sp>
        <p:nvSpPr>
          <p:cNvPr id="4" name="Slide Number Placeholder 3"/>
          <p:cNvSpPr>
            <a:spLocks noGrp="1"/>
          </p:cNvSpPr>
          <p:nvPr>
            <p:ph type="sldNum" sz="quarter" idx="5"/>
          </p:nvPr>
        </p:nvSpPr>
        <p:spPr/>
        <p:txBody>
          <a:bodyPr/>
          <a:lstStyle/>
          <a:p>
            <a:fld id="{578CC5AB-4EA6-4CD7-88F4-B5344D2D16C4}" type="slidenum">
              <a:rPr lang="en-GB" smtClean="0"/>
              <a:t>4</a:t>
            </a:fld>
            <a:endParaRPr lang="en-GB" dirty="0"/>
          </a:p>
        </p:txBody>
      </p:sp>
    </p:spTree>
    <p:extLst>
      <p:ext uri="{BB962C8B-B14F-4D97-AF65-F5344CB8AC3E}">
        <p14:creationId xmlns:p14="http://schemas.microsoft.com/office/powerpoint/2010/main" val="4278865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This graph shows…</a:t>
            </a:r>
          </a:p>
          <a:p>
            <a:endParaRPr lang="en-GB" dirty="0"/>
          </a:p>
          <a:p>
            <a:r>
              <a:rPr lang="en-GB" dirty="0"/>
              <a:t>Perhaps unsurprisingly, we see that departure cancellations are at the highest when visibility is lowest. *refer to graph*</a:t>
            </a:r>
          </a:p>
          <a:p>
            <a:endParaRPr lang="en-GB" dirty="0"/>
          </a:p>
          <a:p>
            <a:r>
              <a:rPr lang="en-GB" dirty="0"/>
              <a:t>There is less of a fluctuation in delays, but we do still see a pattern of more delays with less visibility. *refer to graph*</a:t>
            </a:r>
          </a:p>
          <a:p>
            <a:endParaRPr lang="en-GB" dirty="0"/>
          </a:p>
        </p:txBody>
      </p:sp>
      <p:sp>
        <p:nvSpPr>
          <p:cNvPr id="4" name="Slide Number Placeholder 3"/>
          <p:cNvSpPr>
            <a:spLocks noGrp="1"/>
          </p:cNvSpPr>
          <p:nvPr>
            <p:ph type="sldNum" sz="quarter" idx="5"/>
          </p:nvPr>
        </p:nvSpPr>
        <p:spPr/>
        <p:txBody>
          <a:bodyPr/>
          <a:lstStyle/>
          <a:p>
            <a:fld id="{578CC5AB-4EA6-4CD7-88F4-B5344D2D16C4}" type="slidenum">
              <a:rPr lang="en-GB" smtClean="0"/>
              <a:t>5</a:t>
            </a:fld>
            <a:endParaRPr lang="en-GB" dirty="0"/>
          </a:p>
        </p:txBody>
      </p:sp>
    </p:spTree>
    <p:extLst>
      <p:ext uri="{BB962C8B-B14F-4D97-AF65-F5344CB8AC3E}">
        <p14:creationId xmlns:p14="http://schemas.microsoft.com/office/powerpoint/2010/main" val="3053239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This graph shows…</a:t>
            </a:r>
          </a:p>
          <a:p>
            <a:endParaRPr lang="en-GB" dirty="0"/>
          </a:p>
          <a:p>
            <a:r>
              <a:rPr lang="en-GB" dirty="0"/>
              <a:t>We see a nice average spread of around 75% of flights departing on time when the temperature ranges from 0.1 to 25 degrees.</a:t>
            </a:r>
          </a:p>
          <a:p>
            <a:endParaRPr lang="en-GB" dirty="0"/>
          </a:p>
          <a:p>
            <a:r>
              <a:rPr lang="en-GB" dirty="0"/>
              <a:t>Above and below these temperatures we see a fluctuation in our scheduled flights.</a:t>
            </a:r>
          </a:p>
          <a:p>
            <a:endParaRPr lang="en-GB" dirty="0"/>
          </a:p>
          <a:p>
            <a:r>
              <a:rPr lang="en-GB" dirty="0"/>
              <a:t>We know from exploration of our that snow has an impact on flight delays, and snow will occur at the colder </a:t>
            </a:r>
            <a:r>
              <a:rPr lang="en-GB" dirty="0" err="1"/>
              <a:t>tempartures</a:t>
            </a:r>
            <a:r>
              <a:rPr lang="en-GB" dirty="0"/>
              <a:t> so this could be part of the story here.</a:t>
            </a:r>
          </a:p>
          <a:p>
            <a:endParaRPr lang="en-GB" dirty="0"/>
          </a:p>
          <a:p>
            <a:r>
              <a:rPr lang="en-GB" dirty="0"/>
              <a:t>We also know, and will explore more later, that the airport is busier in the warmer months of the year and that a busier airport sees more delays. This could explain the drop in on time flights in the higher temperature bands.</a:t>
            </a:r>
          </a:p>
        </p:txBody>
      </p:sp>
      <p:sp>
        <p:nvSpPr>
          <p:cNvPr id="4" name="Slide Number Placeholder 3"/>
          <p:cNvSpPr>
            <a:spLocks noGrp="1"/>
          </p:cNvSpPr>
          <p:nvPr>
            <p:ph type="sldNum" sz="quarter" idx="5"/>
          </p:nvPr>
        </p:nvSpPr>
        <p:spPr/>
        <p:txBody>
          <a:bodyPr/>
          <a:lstStyle/>
          <a:p>
            <a:fld id="{578CC5AB-4EA6-4CD7-88F4-B5344D2D16C4}" type="slidenum">
              <a:rPr lang="en-GB" smtClean="0"/>
              <a:t>6</a:t>
            </a:fld>
            <a:endParaRPr lang="en-GB" dirty="0"/>
          </a:p>
        </p:txBody>
      </p:sp>
    </p:spTree>
    <p:extLst>
      <p:ext uri="{BB962C8B-B14F-4D97-AF65-F5344CB8AC3E}">
        <p14:creationId xmlns:p14="http://schemas.microsoft.com/office/powerpoint/2010/main" val="3540347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this presentation we will delve a bit deeper in to the pattern of delays and </a:t>
            </a:r>
            <a:r>
              <a:rPr lang="en-GB"/>
              <a:t>cancellations by carrier </a:t>
            </a:r>
            <a:r>
              <a:rPr lang="en-GB" dirty="0"/>
              <a:t>(or airline) </a:t>
            </a:r>
          </a:p>
        </p:txBody>
      </p:sp>
      <p:sp>
        <p:nvSpPr>
          <p:cNvPr id="4" name="Slide Number Placeholder 3"/>
          <p:cNvSpPr>
            <a:spLocks noGrp="1"/>
          </p:cNvSpPr>
          <p:nvPr>
            <p:ph type="sldNum" sz="quarter" idx="5"/>
          </p:nvPr>
        </p:nvSpPr>
        <p:spPr/>
        <p:txBody>
          <a:bodyPr/>
          <a:lstStyle/>
          <a:p>
            <a:fld id="{578CC5AB-4EA6-4CD7-88F4-B5344D2D16C4}" type="slidenum">
              <a:rPr lang="en-GB" smtClean="0"/>
              <a:t>7</a:t>
            </a:fld>
            <a:endParaRPr lang="en-GB" dirty="0"/>
          </a:p>
        </p:txBody>
      </p:sp>
    </p:spTree>
    <p:extLst>
      <p:ext uri="{BB962C8B-B14F-4D97-AF65-F5344CB8AC3E}">
        <p14:creationId xmlns:p14="http://schemas.microsoft.com/office/powerpoint/2010/main" val="3492165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When we look at the raw count of our carrier data, which is the graph on the left, we see that United have the highest number of delays by a large margin. </a:t>
            </a:r>
          </a:p>
          <a:p>
            <a:endParaRPr lang="en-GB" dirty="0"/>
          </a:p>
          <a:p>
            <a:r>
              <a:rPr lang="en-GB" dirty="0"/>
              <a:t>However, if we look at the percentage of delays and cancellations by carrier, the graph on the right, we see a different narrative. With a more even proportional spread. </a:t>
            </a:r>
            <a:r>
              <a:rPr lang="en-GB" dirty="0" err="1"/>
              <a:t>SpiritAir</a:t>
            </a:r>
            <a:r>
              <a:rPr lang="en-GB" dirty="0"/>
              <a:t> have the highest percentage of cancellations, with 5.96%.</a:t>
            </a:r>
          </a:p>
          <a:p>
            <a:endParaRPr lang="en-GB" dirty="0"/>
          </a:p>
          <a:p>
            <a:r>
              <a:rPr lang="en-GB" dirty="0"/>
              <a:t>We see the top 3 offenders in terms of delays and cancellations combined are JetBlue (36%), SkyWest (34%) and ExpressJet (30%)</a:t>
            </a:r>
          </a:p>
        </p:txBody>
      </p:sp>
      <p:sp>
        <p:nvSpPr>
          <p:cNvPr id="4" name="Slide Number Placeholder 3"/>
          <p:cNvSpPr>
            <a:spLocks noGrp="1"/>
          </p:cNvSpPr>
          <p:nvPr>
            <p:ph type="sldNum" sz="quarter" idx="5"/>
          </p:nvPr>
        </p:nvSpPr>
        <p:spPr/>
        <p:txBody>
          <a:bodyPr/>
          <a:lstStyle/>
          <a:p>
            <a:fld id="{578CC5AB-4EA6-4CD7-88F4-B5344D2D16C4}" type="slidenum">
              <a:rPr lang="en-GB" smtClean="0"/>
              <a:t>8</a:t>
            </a:fld>
            <a:endParaRPr lang="en-GB" dirty="0"/>
          </a:p>
        </p:txBody>
      </p:sp>
    </p:spTree>
    <p:extLst>
      <p:ext uri="{BB962C8B-B14F-4D97-AF65-F5344CB8AC3E}">
        <p14:creationId xmlns:p14="http://schemas.microsoft.com/office/powerpoint/2010/main" val="3320778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Regression models have been built and tested in order to explore in more detail the recipe of factors that influence delays and cancellations for domestic departure flights </a:t>
            </a:r>
          </a:p>
          <a:p>
            <a:endParaRPr lang="en-GB" dirty="0"/>
          </a:p>
          <a:p>
            <a:r>
              <a:rPr lang="en-GB" dirty="0"/>
              <a:t>The graph on the left shows a model that includes weather conditions only. What we are looking for here is a high AUC, which stands for “area under the curve” number. Our weather AUC of 0.61 tells us that we can correctly predict around 61% of on time, delayed or cancelled flights when we know the wind speed, visibility, average temperature, precipitation and snow measurement. </a:t>
            </a:r>
          </a:p>
          <a:p>
            <a:endParaRPr lang="en-GB" dirty="0"/>
          </a:p>
          <a:p>
            <a:r>
              <a:rPr lang="en-GB" dirty="0"/>
              <a:t>However, if we add further factors to our model, namely month, weekday, carrier, type of plane and hour alongside the prementioned weather conditions, we find a more accurate model give us a reliable response 75% of the time. This leads to the conclusion that the reason for departure delays and cancellations is more complex than looking at weather factors alone</a:t>
            </a:r>
          </a:p>
        </p:txBody>
      </p:sp>
      <p:sp>
        <p:nvSpPr>
          <p:cNvPr id="4" name="Slide Number Placeholder 3"/>
          <p:cNvSpPr>
            <a:spLocks noGrp="1"/>
          </p:cNvSpPr>
          <p:nvPr>
            <p:ph type="sldNum" sz="quarter" idx="5"/>
          </p:nvPr>
        </p:nvSpPr>
        <p:spPr/>
        <p:txBody>
          <a:bodyPr/>
          <a:lstStyle/>
          <a:p>
            <a:fld id="{578CC5AB-4EA6-4CD7-88F4-B5344D2D16C4}" type="slidenum">
              <a:rPr lang="en-GB" smtClean="0"/>
              <a:t>9</a:t>
            </a:fld>
            <a:endParaRPr lang="en-GB" dirty="0"/>
          </a:p>
        </p:txBody>
      </p:sp>
    </p:spTree>
    <p:extLst>
      <p:ext uri="{BB962C8B-B14F-4D97-AF65-F5344CB8AC3E}">
        <p14:creationId xmlns:p14="http://schemas.microsoft.com/office/powerpoint/2010/main" val="4020539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As part of the brief I also explored the departure status at JFK and LaGuardia airports. </a:t>
            </a:r>
          </a:p>
          <a:p>
            <a:endParaRPr lang="en-GB" dirty="0"/>
          </a:p>
          <a:p>
            <a:r>
              <a:rPr lang="en-GB" dirty="0"/>
              <a:t>This graph shows the percentage of on time, delayed and cancelled scheduled domestic departures for all three airports across 2017.</a:t>
            </a:r>
          </a:p>
          <a:p>
            <a:endParaRPr lang="en-GB" dirty="0"/>
          </a:p>
          <a:p>
            <a:r>
              <a:rPr lang="en-GB" dirty="0"/>
              <a:t>We see that Newark is slightly underperforming with on time flights, and a higher number of delays than the other two airports. However, LaGuardia does see more cancelled flights.</a:t>
            </a:r>
          </a:p>
          <a:p>
            <a:endParaRPr lang="en-GB" dirty="0"/>
          </a:p>
          <a:p>
            <a:r>
              <a:rPr lang="en-GB" dirty="0"/>
              <a:t>Overall, we can say that Newark is performing competitively but there is room for improvement. </a:t>
            </a:r>
          </a:p>
        </p:txBody>
      </p:sp>
      <p:sp>
        <p:nvSpPr>
          <p:cNvPr id="4" name="Slide Number Placeholder 3"/>
          <p:cNvSpPr>
            <a:spLocks noGrp="1"/>
          </p:cNvSpPr>
          <p:nvPr>
            <p:ph type="sldNum" sz="quarter" idx="5"/>
          </p:nvPr>
        </p:nvSpPr>
        <p:spPr/>
        <p:txBody>
          <a:bodyPr/>
          <a:lstStyle/>
          <a:p>
            <a:fld id="{578CC5AB-4EA6-4CD7-88F4-B5344D2D16C4}" type="slidenum">
              <a:rPr lang="en-GB" smtClean="0"/>
              <a:t>10</a:t>
            </a:fld>
            <a:endParaRPr lang="en-GB" dirty="0"/>
          </a:p>
        </p:txBody>
      </p:sp>
    </p:spTree>
    <p:extLst>
      <p:ext uri="{BB962C8B-B14F-4D97-AF65-F5344CB8AC3E}">
        <p14:creationId xmlns:p14="http://schemas.microsoft.com/office/powerpoint/2010/main" val="775300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5/2/2023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12192000" cy="1069514"/>
          </a:xfrm>
          <a:prstGeom prst="rect">
            <a:avLst/>
          </a:prstGeom>
        </p:spPr>
        <p:txBody>
          <a:bodyPr anchor="ctr"/>
          <a:lstStyle>
            <a:lvl1pPr>
              <a:defRPr b="1" baseline="0">
                <a:solidFill>
                  <a:schemeClr val="bg1"/>
                </a:solidFill>
                <a:latin typeface="Arial" pitchFamily="34" charset="0"/>
                <a:cs typeface="Arial" pitchFamily="34" charset="0"/>
              </a:defRPr>
            </a:lvl1pPr>
          </a:lstStyle>
          <a:p>
            <a:r>
              <a:rPr lang="en-US" altLang="ko-KR" dirty="0"/>
              <a:t> Free PPT _ Click to add title</a:t>
            </a:r>
            <a:endParaRPr lang="ko-KR" altLang="en-US" dirty="0"/>
          </a:p>
        </p:txBody>
      </p:sp>
      <p:sp>
        <p:nvSpPr>
          <p:cNvPr id="3" name="Content Placeholder 2"/>
          <p:cNvSpPr>
            <a:spLocks noGrp="1"/>
          </p:cNvSpPr>
          <p:nvPr>
            <p:ph idx="1"/>
          </p:nvPr>
        </p:nvSpPr>
        <p:spPr>
          <a:xfrm>
            <a:off x="609600" y="1600201"/>
            <a:ext cx="10972800"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a:t>Click to edit Master text styles</a:t>
            </a:r>
          </a:p>
        </p:txBody>
      </p:sp>
      <p:sp>
        <p:nvSpPr>
          <p:cNvPr id="4" name="Content Placeholder 2"/>
          <p:cNvSpPr>
            <a:spLocks noGrp="1"/>
          </p:cNvSpPr>
          <p:nvPr>
            <p:ph idx="10"/>
          </p:nvPr>
        </p:nvSpPr>
        <p:spPr>
          <a:xfrm>
            <a:off x="623392" y="2276872"/>
            <a:ext cx="10972800" cy="3600400"/>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069514"/>
          </a:xfrm>
          <a:prstGeom prst="rect">
            <a:avLst/>
          </a:prstGeom>
        </p:spPr>
        <p:txBody>
          <a:bodyPr anchor="ctr"/>
          <a:lstStyle>
            <a:lvl1pPr>
              <a:defRPr b="1" baseline="0">
                <a:solidFill>
                  <a:schemeClr val="bg1"/>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2831637" y="1268760"/>
            <a:ext cx="8750763"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2845429" y="1844825"/>
            <a:ext cx="8750763" cy="4147865"/>
          </a:xfrm>
          <a:prstGeom prst="rect">
            <a:avLst/>
          </a:prstGeom>
        </p:spPr>
        <p:txBody>
          <a:bodyPr lIns="396000" anchor="t"/>
          <a:lstStyle>
            <a:lvl1pPr marL="0" indent="0">
              <a:buNone/>
              <a:defRPr sz="1400">
                <a:solidFill>
                  <a:schemeClr val="bg1"/>
                </a:solidFill>
              </a:defRPr>
            </a:lvl1pPr>
          </a:lstStyle>
          <a:p>
            <a:pPr lvl="0"/>
            <a:r>
              <a:rPr lang="en-US" altLang="ko-KR" dirty="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DCCD61-643D-44A5-A450-3A42A50CBC1E}" type="datetimeFigureOut">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DCCD61-643D-44A5-A450-3A42A50CBC1E}" type="datetimeFigureOut">
              <a:rPr lang="en-US" smtClean="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DCCD61-643D-44A5-A450-3A42A50CBC1E}" type="datetimeFigureOut">
              <a:rPr lang="en-US" smtClean="0"/>
              <a:t>5/2/2023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DCCD61-643D-44A5-A450-3A42A50CBC1E}" type="datetimeFigureOut">
              <a:rPr lang="en-US" smtClean="0"/>
              <a:t>5/2/2023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5/2/2023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dirty="0"/>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eteostat.net/en/station/72502?t=2017-01-01/2017-12-3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19936" y="5589240"/>
            <a:ext cx="4788024" cy="923330"/>
          </a:xfrm>
          <a:prstGeom prst="rect">
            <a:avLst/>
          </a:prstGeom>
          <a:noFill/>
        </p:spPr>
        <p:txBody>
          <a:bodyPr wrap="square">
            <a:spAutoFit/>
          </a:bodyPr>
          <a:lstStyle/>
          <a:p>
            <a:pPr algn="r">
              <a:defRPr/>
            </a:pPr>
            <a:r>
              <a:rPr lang="en-US" altLang="ko-KR" b="1" dirty="0">
                <a:solidFill>
                  <a:schemeClr val="bg1"/>
                </a:solidFill>
                <a:latin typeface="Arial" pitchFamily="34" charset="0"/>
                <a:cs typeface="Arial" pitchFamily="34" charset="0"/>
              </a:rPr>
              <a:t>Karen Gibson</a:t>
            </a:r>
          </a:p>
          <a:p>
            <a:pPr algn="r">
              <a:defRPr/>
            </a:pPr>
            <a:r>
              <a:rPr lang="en-US" altLang="ko-KR" b="1" dirty="0" err="1">
                <a:solidFill>
                  <a:schemeClr val="bg1"/>
                </a:solidFill>
                <a:latin typeface="Arial" pitchFamily="34" charset="0"/>
                <a:cs typeface="Arial" pitchFamily="34" charset="0"/>
              </a:rPr>
              <a:t>CodeClan</a:t>
            </a:r>
            <a:r>
              <a:rPr lang="en-US" altLang="ko-KR" b="1" dirty="0">
                <a:solidFill>
                  <a:schemeClr val="bg1"/>
                </a:solidFill>
                <a:latin typeface="Arial" pitchFamily="34" charset="0"/>
                <a:cs typeface="Arial" pitchFamily="34" charset="0"/>
              </a:rPr>
              <a:t> Final Data Project</a:t>
            </a:r>
          </a:p>
          <a:p>
            <a:pPr algn="r">
              <a:defRPr/>
            </a:pPr>
            <a:r>
              <a:rPr lang="en-US" altLang="ko-KR" b="1" dirty="0">
                <a:solidFill>
                  <a:schemeClr val="bg1"/>
                </a:solidFill>
                <a:latin typeface="Arial" pitchFamily="34" charset="0"/>
                <a:cs typeface="Arial" pitchFamily="34" charset="0"/>
              </a:rPr>
              <a:t>May 2023</a:t>
            </a:r>
          </a:p>
        </p:txBody>
      </p:sp>
      <p:sp>
        <p:nvSpPr>
          <p:cNvPr id="5" name="TextBox 1"/>
          <p:cNvSpPr txBox="1">
            <a:spLocks noChangeArrowheads="1"/>
          </p:cNvSpPr>
          <p:nvPr/>
        </p:nvSpPr>
        <p:spPr bwMode="auto">
          <a:xfrm>
            <a:off x="5519936" y="3717032"/>
            <a:ext cx="4788024" cy="1754326"/>
          </a:xfrm>
          <a:prstGeom prst="rect">
            <a:avLst/>
          </a:prstGeom>
          <a:noFill/>
          <a:ln w="9525">
            <a:noFill/>
            <a:miter lim="800000"/>
            <a:headEnd/>
            <a:tailEnd/>
          </a:ln>
        </p:spPr>
        <p:txBody>
          <a:bodyPr wrap="square">
            <a:spAutoFit/>
          </a:bodyPr>
          <a:lstStyle/>
          <a:p>
            <a:pPr algn="r"/>
            <a:r>
              <a:rPr lang="en-US" altLang="ko-KR" sz="3600" b="1" dirty="0">
                <a:solidFill>
                  <a:schemeClr val="bg1"/>
                </a:solidFill>
                <a:latin typeface="Arial" pitchFamily="34" charset="0"/>
                <a:ea typeface="맑은 고딕" pitchFamily="50" charset="-127"/>
                <a:cs typeface="Arial" pitchFamily="34" charset="0"/>
              </a:rPr>
              <a:t>Investigating </a:t>
            </a:r>
          </a:p>
          <a:p>
            <a:pPr algn="r"/>
            <a:r>
              <a:rPr lang="en-US" altLang="ko-KR" sz="3600" b="1" dirty="0">
                <a:solidFill>
                  <a:schemeClr val="bg1"/>
                </a:solidFill>
                <a:latin typeface="Arial" pitchFamily="34" charset="0"/>
                <a:ea typeface="맑은 고딕" pitchFamily="50" charset="-127"/>
                <a:cs typeface="Arial" pitchFamily="34" charset="0"/>
              </a:rPr>
              <a:t>flight delays at Newark Airport</a:t>
            </a:r>
          </a:p>
        </p:txBody>
      </p:sp>
    </p:spTree>
    <p:extLst>
      <p:ext uri="{BB962C8B-B14F-4D97-AF65-F5344CB8AC3E}">
        <p14:creationId xmlns:p14="http://schemas.microsoft.com/office/powerpoint/2010/main" val="1941221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algun Gothic" panose="020B0503020000020004" pitchFamily="34" charset="-127"/>
                <a:ea typeface="Malgun Gothic" panose="020B0503020000020004" pitchFamily="34" charset="-127"/>
              </a:rPr>
              <a:t>Flight status across NYC serving airports</a:t>
            </a:r>
            <a:endParaRPr lang="ko-KR" altLang="en-US" dirty="0">
              <a:latin typeface="Malgun Gothic" panose="020B0503020000020004" pitchFamily="34" charset="-127"/>
              <a:ea typeface="Malgun Gothic" panose="020B0503020000020004" pitchFamily="34" charset="-127"/>
            </a:endParaRPr>
          </a:p>
        </p:txBody>
      </p:sp>
      <p:sp>
        <p:nvSpPr>
          <p:cNvPr id="10" name="Content Placeholder 5">
            <a:extLst>
              <a:ext uri="{FF2B5EF4-FFF2-40B4-BE49-F238E27FC236}">
                <a16:creationId xmlns:a16="http://schemas.microsoft.com/office/drawing/2014/main" id="{CEAC3E47-16DD-5FBB-A492-125DDA0236F0}"/>
              </a:ext>
            </a:extLst>
          </p:cNvPr>
          <p:cNvSpPr>
            <a:spLocks noGrp="1"/>
          </p:cNvSpPr>
          <p:nvPr>
            <p:ph idx="1"/>
          </p:nvPr>
        </p:nvSpPr>
        <p:spPr>
          <a:xfrm>
            <a:off x="7248128" y="1412776"/>
            <a:ext cx="4464496" cy="5285978"/>
          </a:xfrm>
        </p:spPr>
        <p:txBody>
          <a:bodyPr/>
          <a:lstStyle/>
          <a:p>
            <a:pPr marL="1085850" lvl="1" indent="-342900">
              <a:buFont typeface="Arial" panose="020B0604020202020204" pitchFamily="34" charset="0"/>
              <a:buChar char="•"/>
            </a:pPr>
            <a:r>
              <a:rPr lang="en-US" altLang="ko-KR" sz="2400" b="1" dirty="0">
                <a:solidFill>
                  <a:schemeClr val="bg1"/>
                </a:solidFill>
              </a:rPr>
              <a:t>Newark slightly underperforming with on time flights and higher number of delays, but fewer cancellations than LaGuardia</a:t>
            </a:r>
          </a:p>
          <a:p>
            <a:pPr lvl="1" indent="0">
              <a:buNone/>
            </a:pPr>
            <a:endParaRPr lang="en-US" altLang="ko-KR" sz="2400" b="1" dirty="0">
              <a:solidFill>
                <a:schemeClr val="bg1"/>
              </a:solidFill>
            </a:endParaRPr>
          </a:p>
          <a:p>
            <a:pPr marL="1085850" lvl="1" indent="-342900">
              <a:buFont typeface="Arial" panose="020B0604020202020204" pitchFamily="34" charset="0"/>
              <a:buChar char="•"/>
            </a:pPr>
            <a:r>
              <a:rPr lang="en-US" altLang="ko-KR" sz="2400" b="1" dirty="0">
                <a:solidFill>
                  <a:schemeClr val="bg1"/>
                </a:solidFill>
              </a:rPr>
              <a:t>Roughly similar distribution of on time, delayed and cancelled flights across all 3 airports</a:t>
            </a:r>
            <a:endParaRPr lang="en-US" altLang="ko-KR" sz="2400" b="1" dirty="0"/>
          </a:p>
          <a:p>
            <a:pPr lvl="0"/>
            <a:endParaRPr lang="en-US" altLang="ko-KR" b="1" dirty="0"/>
          </a:p>
          <a:p>
            <a:pPr lvl="0"/>
            <a:r>
              <a:rPr lang="en-US" altLang="ko-KR" b="1" dirty="0"/>
              <a:t>	</a:t>
            </a:r>
            <a:endParaRPr lang="en-US" altLang="ko-KR" b="1" dirty="0">
              <a:latin typeface="Arial" pitchFamily="34" charset="0"/>
              <a:cs typeface="Arial" pitchFamily="34" charset="0"/>
            </a:endParaRPr>
          </a:p>
        </p:txBody>
      </p:sp>
      <p:pic>
        <p:nvPicPr>
          <p:cNvPr id="3" name="Picture 2" descr="Chart, bar chart&#10;&#10;Description automatically generated">
            <a:extLst>
              <a:ext uri="{FF2B5EF4-FFF2-40B4-BE49-F238E27FC236}">
                <a16:creationId xmlns:a16="http://schemas.microsoft.com/office/drawing/2014/main" id="{D04EAB95-0236-8623-34AC-EA3D2AEF14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344" y="1343428"/>
            <a:ext cx="7524337" cy="5267036"/>
          </a:xfrm>
          <a:prstGeom prst="rect">
            <a:avLst/>
          </a:prstGeom>
        </p:spPr>
      </p:pic>
    </p:spTree>
    <p:extLst>
      <p:ext uri="{BB962C8B-B14F-4D97-AF65-F5344CB8AC3E}">
        <p14:creationId xmlns:p14="http://schemas.microsoft.com/office/powerpoint/2010/main" val="3581301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j-lt"/>
              </a:rPr>
              <a:t>Monthly analysis</a:t>
            </a:r>
            <a:endParaRPr lang="ko-KR" altLang="en-US" dirty="0">
              <a:latin typeface="Malgun Gothic" panose="020B0503020000020004" pitchFamily="34" charset="-127"/>
              <a:ea typeface="Malgun Gothic" panose="020B0503020000020004" pitchFamily="34" charset="-127"/>
            </a:endParaRPr>
          </a:p>
        </p:txBody>
      </p:sp>
      <p:pic>
        <p:nvPicPr>
          <p:cNvPr id="5" name="Picture 4" descr="Chart, line chart&#10;&#10;Description automatically generated">
            <a:extLst>
              <a:ext uri="{FF2B5EF4-FFF2-40B4-BE49-F238E27FC236}">
                <a16:creationId xmlns:a16="http://schemas.microsoft.com/office/drawing/2014/main" id="{5A0C072C-E8F2-B0DD-35B3-51A230962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5880" y="1268760"/>
            <a:ext cx="6794469" cy="5435575"/>
          </a:xfrm>
          <a:prstGeom prst="rect">
            <a:avLst/>
          </a:prstGeom>
        </p:spPr>
      </p:pic>
      <p:pic>
        <p:nvPicPr>
          <p:cNvPr id="13" name="Picture 12" descr="Chart, line chart&#10;&#10;Description automatically generated">
            <a:extLst>
              <a:ext uri="{FF2B5EF4-FFF2-40B4-BE49-F238E27FC236}">
                <a16:creationId xmlns:a16="http://schemas.microsoft.com/office/drawing/2014/main" id="{2C2059FD-9550-79F3-32C9-4E0AAC353F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344" y="1271495"/>
            <a:ext cx="4645145" cy="4064502"/>
          </a:xfrm>
          <a:prstGeom prst="rect">
            <a:avLst/>
          </a:prstGeom>
        </p:spPr>
      </p:pic>
    </p:spTree>
    <p:extLst>
      <p:ext uri="{BB962C8B-B14F-4D97-AF65-F5344CB8AC3E}">
        <p14:creationId xmlns:p14="http://schemas.microsoft.com/office/powerpoint/2010/main" val="772041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j-lt"/>
              </a:rPr>
              <a:t>Conclusions and recommendations</a:t>
            </a:r>
            <a:endParaRPr lang="ko-KR" altLang="en-US" dirty="0">
              <a:latin typeface="Malgun Gothic" panose="020B0503020000020004" pitchFamily="34" charset="-127"/>
              <a:ea typeface="Malgun Gothic" panose="020B0503020000020004" pitchFamily="34" charset="-127"/>
            </a:endParaRPr>
          </a:p>
        </p:txBody>
      </p:sp>
      <p:graphicFrame>
        <p:nvGraphicFramePr>
          <p:cNvPr id="2" name="Content Placeholder 5">
            <a:extLst>
              <a:ext uri="{FF2B5EF4-FFF2-40B4-BE49-F238E27FC236}">
                <a16:creationId xmlns:a16="http://schemas.microsoft.com/office/drawing/2014/main" id="{F3F6605F-2573-5A02-013B-8FC55499AC14}"/>
              </a:ext>
            </a:extLst>
          </p:cNvPr>
          <p:cNvGraphicFramePr>
            <a:graphicFrameLocks noGrp="1"/>
          </p:cNvGraphicFramePr>
          <p:nvPr>
            <p:ph idx="1"/>
            <p:extLst>
              <p:ext uri="{D42A27DB-BD31-4B8C-83A1-F6EECF244321}">
                <p14:modId xmlns:p14="http://schemas.microsoft.com/office/powerpoint/2010/main" val="1121663838"/>
              </p:ext>
            </p:extLst>
          </p:nvPr>
        </p:nvGraphicFramePr>
        <p:xfrm>
          <a:off x="551384" y="946692"/>
          <a:ext cx="10927829" cy="496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3226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algun Gothic" panose="020B0503020000020004" pitchFamily="34" charset="-127"/>
                <a:ea typeface="Malgun Gothic" panose="020B0503020000020004" pitchFamily="34" charset="-127"/>
              </a:rPr>
              <a:t>Project Brief</a:t>
            </a:r>
            <a:endParaRPr lang="ko-KR" altLang="en-US" dirty="0">
              <a:latin typeface="Malgun Gothic" panose="020B0503020000020004" pitchFamily="34" charset="-127"/>
              <a:ea typeface="Malgun Gothic" panose="020B0503020000020004" pitchFamily="34" charset="-127"/>
            </a:endParaRPr>
          </a:p>
        </p:txBody>
      </p:sp>
      <p:sp>
        <p:nvSpPr>
          <p:cNvPr id="6" name="Content Placeholder 5"/>
          <p:cNvSpPr>
            <a:spLocks noGrp="1"/>
          </p:cNvSpPr>
          <p:nvPr>
            <p:ph idx="1"/>
          </p:nvPr>
        </p:nvSpPr>
        <p:spPr>
          <a:xfrm>
            <a:off x="0" y="1844824"/>
            <a:ext cx="11809312" cy="4896544"/>
          </a:xfrm>
        </p:spPr>
        <p:txBody>
          <a:bodyPr/>
          <a:lstStyle/>
          <a:p>
            <a:pPr lvl="0"/>
            <a:r>
              <a:rPr lang="en-US" altLang="ko-KR" sz="2800" b="1" dirty="0">
                <a:latin typeface="+mn-lt"/>
                <a:cs typeface="+mn-cs"/>
              </a:rPr>
              <a:t>Investigate the effect of weather on domestic departure delays at </a:t>
            </a:r>
          </a:p>
          <a:p>
            <a:pPr lvl="0"/>
            <a:r>
              <a:rPr lang="en-US" altLang="ko-KR" sz="2800" b="1" dirty="0">
                <a:latin typeface="+mn-lt"/>
                <a:cs typeface="+mn-cs"/>
              </a:rPr>
              <a:t>Newark airport, specifically:</a:t>
            </a:r>
            <a:endParaRPr lang="en-US" altLang="ko-KR" sz="2800" b="1" dirty="0">
              <a:latin typeface="+mn-lt"/>
            </a:endParaRPr>
          </a:p>
          <a:p>
            <a:pPr marL="1085850" lvl="1" indent="-342900">
              <a:buFont typeface="Arial" panose="020B0604020202020204" pitchFamily="34" charset="0"/>
              <a:buChar char="•"/>
            </a:pPr>
            <a:r>
              <a:rPr lang="en-US" altLang="ko-KR" b="1" dirty="0">
                <a:solidFill>
                  <a:schemeClr val="bg1"/>
                </a:solidFill>
              </a:rPr>
              <a:t>the impact of weather conditions on departure delays</a:t>
            </a:r>
          </a:p>
          <a:p>
            <a:pPr marL="1085850" lvl="1" indent="-342900">
              <a:buFont typeface="Arial" panose="020B0604020202020204" pitchFamily="34" charset="0"/>
              <a:buChar char="•"/>
            </a:pPr>
            <a:r>
              <a:rPr lang="en-US" altLang="ko-KR" b="1" dirty="0">
                <a:solidFill>
                  <a:schemeClr val="bg1"/>
                </a:solidFill>
              </a:rPr>
              <a:t>the types of weather conditions that cause departure delays</a:t>
            </a:r>
          </a:p>
          <a:p>
            <a:pPr lvl="0"/>
            <a:endParaRPr lang="en-US" altLang="ko-KR" sz="2800" b="1" dirty="0">
              <a:latin typeface="+mn-lt"/>
            </a:endParaRPr>
          </a:p>
          <a:p>
            <a:pPr lvl="0"/>
            <a:r>
              <a:rPr lang="en-US" altLang="ko-KR" sz="2800" b="1" dirty="0">
                <a:latin typeface="+mn-lt"/>
                <a:cs typeface="+mn-cs"/>
              </a:rPr>
              <a:t>Further investigation:</a:t>
            </a:r>
          </a:p>
          <a:p>
            <a:pPr marL="1028700" lvl="1">
              <a:buFont typeface="Arial" panose="020B0604020202020204" pitchFamily="34" charset="0"/>
              <a:buChar char="•"/>
            </a:pPr>
            <a:r>
              <a:rPr lang="en-US" altLang="ko-KR" b="1" dirty="0">
                <a:solidFill>
                  <a:schemeClr val="bg1"/>
                </a:solidFill>
              </a:rPr>
              <a:t>other factors that cause departure delays </a:t>
            </a:r>
          </a:p>
          <a:p>
            <a:pPr marL="1028700" lvl="1" latinLnBrk="0">
              <a:buFont typeface="Arial" panose="020B0604020202020204" pitchFamily="34" charset="0"/>
              <a:buChar char="•"/>
            </a:pPr>
            <a:r>
              <a:rPr lang="en-US" b="1" dirty="0">
                <a:solidFill>
                  <a:schemeClr val="bg1"/>
                </a:solidFill>
              </a:rPr>
              <a:t>h</a:t>
            </a:r>
            <a:r>
              <a:rPr lang="en-GB" b="1" dirty="0">
                <a:solidFill>
                  <a:schemeClr val="bg1"/>
                </a:solidFill>
              </a:rPr>
              <a:t>ow Newark compares to other airports servicing New York city</a:t>
            </a:r>
          </a:p>
          <a:p>
            <a:pPr lvl="0"/>
            <a:endParaRPr lang="en-US" altLang="ko-KR" sz="2800" b="1" dirty="0"/>
          </a:p>
          <a:p>
            <a:pPr lvl="0"/>
            <a:endParaRPr lang="en-US" altLang="ko-KR" sz="2800" b="1" dirty="0"/>
          </a:p>
          <a:p>
            <a:pPr lvl="0"/>
            <a:r>
              <a:rPr lang="en-US" altLang="ko-KR" sz="2800" b="1" dirty="0"/>
              <a:t>	</a:t>
            </a:r>
            <a:endParaRPr lang="en-US" altLang="ko-KR" sz="2800" b="1" dirty="0">
              <a:latin typeface="Arial" pitchFamily="34" charset="0"/>
              <a:cs typeface="Arial" pitchFamily="34" charset="0"/>
            </a:endParaRPr>
          </a:p>
        </p:txBody>
      </p:sp>
    </p:spTree>
    <p:extLst>
      <p:ext uri="{BB962C8B-B14F-4D97-AF65-F5344CB8AC3E}">
        <p14:creationId xmlns:p14="http://schemas.microsoft.com/office/powerpoint/2010/main" val="891763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algun Gothic" panose="020B0503020000020004" pitchFamily="34" charset="-127"/>
                <a:ea typeface="Malgun Gothic" panose="020B0503020000020004" pitchFamily="34" charset="-127"/>
              </a:rPr>
              <a:t>Data</a:t>
            </a:r>
            <a:endParaRPr lang="ko-KR" altLang="en-US" dirty="0">
              <a:latin typeface="Malgun Gothic" panose="020B0503020000020004" pitchFamily="34" charset="-127"/>
              <a:ea typeface="Malgun Gothic" panose="020B0503020000020004" pitchFamily="34" charset="-127"/>
            </a:endParaRPr>
          </a:p>
        </p:txBody>
      </p:sp>
      <p:sp>
        <p:nvSpPr>
          <p:cNvPr id="6" name="Content Placeholder 5"/>
          <p:cNvSpPr>
            <a:spLocks noGrp="1"/>
          </p:cNvSpPr>
          <p:nvPr>
            <p:ph idx="1"/>
          </p:nvPr>
        </p:nvSpPr>
        <p:spPr>
          <a:xfrm>
            <a:off x="119336" y="1916832"/>
            <a:ext cx="12192000" cy="5400600"/>
          </a:xfrm>
        </p:spPr>
        <p:txBody>
          <a:bodyPr/>
          <a:lstStyle/>
          <a:p>
            <a:pPr lvl="0"/>
            <a:r>
              <a:rPr lang="en-US" altLang="ko-KR" sz="2400" b="1" dirty="0">
                <a:latin typeface="+mn-lt"/>
                <a:cs typeface="+mn-cs"/>
              </a:rPr>
              <a:t>The following datasets have been used:</a:t>
            </a:r>
          </a:p>
          <a:p>
            <a:pPr marL="1085850" lvl="1" indent="-342900">
              <a:buFont typeface="Arial" panose="020B0604020202020204" pitchFamily="34" charset="0"/>
              <a:buChar char="•"/>
            </a:pPr>
            <a:r>
              <a:rPr lang="en-US" altLang="ko-KR" sz="2400" b="1" dirty="0">
                <a:solidFill>
                  <a:schemeClr val="bg1"/>
                </a:solidFill>
              </a:rPr>
              <a:t>flights – information on departures from Newark (EWR), JFK (JFK) and LaGuardia (LGA) for 2017</a:t>
            </a:r>
          </a:p>
          <a:p>
            <a:pPr marL="1085850" lvl="1" indent="-342900">
              <a:buFont typeface="Arial" panose="020B0604020202020204" pitchFamily="34" charset="0"/>
              <a:buChar char="•"/>
            </a:pPr>
            <a:r>
              <a:rPr lang="en-US" altLang="ko-KR" sz="2400" b="1" dirty="0">
                <a:solidFill>
                  <a:schemeClr val="bg1"/>
                </a:solidFill>
              </a:rPr>
              <a:t>weather – hourly weather conditions for each airport York throughout 2017</a:t>
            </a:r>
          </a:p>
          <a:p>
            <a:pPr marL="1085850" lvl="1" indent="-342900">
              <a:buFont typeface="Arial" panose="020B0604020202020204" pitchFamily="34" charset="0"/>
              <a:buChar char="•"/>
            </a:pPr>
            <a:r>
              <a:rPr lang="en-US" altLang="ko-KR" sz="2400" b="1" dirty="0">
                <a:solidFill>
                  <a:schemeClr val="bg1"/>
                </a:solidFill>
              </a:rPr>
              <a:t>additional weather – further daily weather information from </a:t>
            </a:r>
            <a:r>
              <a:rPr lang="en-US" altLang="ko-KR" sz="2400" b="1" dirty="0" err="1">
                <a:solidFill>
                  <a:schemeClr val="bg1"/>
                </a:solidFill>
              </a:rPr>
              <a:t>meteostat</a:t>
            </a:r>
            <a:endParaRPr lang="en-US" altLang="ko-KR" sz="2400" b="1" dirty="0">
              <a:solidFill>
                <a:schemeClr val="bg1"/>
              </a:solidFill>
            </a:endParaRPr>
          </a:p>
          <a:p>
            <a:pPr marL="1085850" lvl="1" indent="-342900">
              <a:buFont typeface="Arial" panose="020B0604020202020204" pitchFamily="34" charset="0"/>
              <a:buChar char="•"/>
            </a:pPr>
            <a:r>
              <a:rPr lang="en-US" altLang="ko-KR" sz="2400" b="1" dirty="0">
                <a:solidFill>
                  <a:schemeClr val="bg1"/>
                </a:solidFill>
              </a:rPr>
              <a:t>airlines – information on the carrier airlines</a:t>
            </a:r>
          </a:p>
          <a:p>
            <a:pPr marL="1085850" lvl="1" indent="-342900">
              <a:buFont typeface="Arial" panose="020B0604020202020204" pitchFamily="34" charset="0"/>
              <a:buChar char="•"/>
            </a:pPr>
            <a:r>
              <a:rPr lang="en-US" altLang="ko-KR" sz="2400" b="1" dirty="0">
                <a:solidFill>
                  <a:schemeClr val="bg1"/>
                </a:solidFill>
              </a:rPr>
              <a:t>planes – information on the model specifications and manufacturing data</a:t>
            </a:r>
          </a:p>
          <a:p>
            <a:pPr lvl="0"/>
            <a:endParaRPr lang="en-US" altLang="ko-KR" sz="2400" b="1" dirty="0">
              <a:latin typeface="+mn-lt"/>
            </a:endParaRPr>
          </a:p>
          <a:p>
            <a:pPr lvl="0"/>
            <a:r>
              <a:rPr lang="en-US" altLang="ko-KR" sz="2400" b="1" dirty="0">
                <a:latin typeface="+mn-lt"/>
                <a:cs typeface="+mn-cs"/>
              </a:rPr>
              <a:t>Data ethics:</a:t>
            </a:r>
          </a:p>
          <a:p>
            <a:pPr marL="1085850" lvl="1" indent="-342900">
              <a:buFont typeface="Arial" panose="020B0604020202020204" pitchFamily="34" charset="0"/>
              <a:buChar char="•"/>
            </a:pPr>
            <a:r>
              <a:rPr lang="en-US" altLang="ko-KR" sz="2400" b="1" dirty="0">
                <a:solidFill>
                  <a:schemeClr val="bg1"/>
                </a:solidFill>
              </a:rPr>
              <a:t>8 data risk zones have been considered</a:t>
            </a:r>
          </a:p>
          <a:p>
            <a:pPr marL="1085850" lvl="1" indent="-342900">
              <a:buFont typeface="Arial" panose="020B0604020202020204" pitchFamily="34" charset="0"/>
              <a:buChar char="•"/>
            </a:pPr>
            <a:r>
              <a:rPr lang="en-US" altLang="ko-KR" sz="2400" b="1" dirty="0">
                <a:solidFill>
                  <a:schemeClr val="bg1"/>
                </a:solidFill>
              </a:rPr>
              <a:t>no personalised passenger data </a:t>
            </a:r>
          </a:p>
          <a:p>
            <a:pPr lvl="0"/>
            <a:endParaRPr lang="en-US" altLang="ko-KR" b="1" dirty="0">
              <a:latin typeface="+mn-lt"/>
              <a:cs typeface="+mn-cs"/>
            </a:endParaRPr>
          </a:p>
          <a:p>
            <a:pPr marL="1085850" lvl="1" indent="-342900">
              <a:buFont typeface="Arial" panose="020B0604020202020204" pitchFamily="34" charset="0"/>
              <a:buChar char="•"/>
            </a:pPr>
            <a:endParaRPr lang="en-US" altLang="ko-KR" b="1" dirty="0"/>
          </a:p>
          <a:p>
            <a:pPr lvl="0"/>
            <a:endParaRPr lang="en-US" altLang="ko-KR" b="1" dirty="0"/>
          </a:p>
          <a:p>
            <a:pPr lvl="0"/>
            <a:r>
              <a:rPr lang="en-US" altLang="ko-KR" b="1" dirty="0"/>
              <a:t>	</a:t>
            </a:r>
            <a:endParaRPr lang="en-US" altLang="ko-KR" b="1" dirty="0">
              <a:latin typeface="Arial" pitchFamily="34" charset="0"/>
              <a:cs typeface="Arial" pitchFamily="34" charset="0"/>
            </a:endParaRPr>
          </a:p>
        </p:txBody>
      </p:sp>
    </p:spTree>
    <p:extLst>
      <p:ext uri="{BB962C8B-B14F-4D97-AF65-F5344CB8AC3E}">
        <p14:creationId xmlns:p14="http://schemas.microsoft.com/office/powerpoint/2010/main" val="2576368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4286-1376-D367-27AA-601787205ED7}"/>
              </a:ext>
            </a:extLst>
          </p:cNvPr>
          <p:cNvSpPr>
            <a:spLocks noGrp="1"/>
          </p:cNvSpPr>
          <p:nvPr>
            <p:ph type="title"/>
          </p:nvPr>
        </p:nvSpPr>
        <p:spPr/>
        <p:txBody>
          <a:bodyPr/>
          <a:lstStyle/>
          <a:p>
            <a:r>
              <a:rPr lang="en-GB" dirty="0"/>
              <a:t>Weather related factors</a:t>
            </a:r>
          </a:p>
        </p:txBody>
      </p:sp>
      <p:sp>
        <p:nvSpPr>
          <p:cNvPr id="5" name="Content Placeholder 5">
            <a:extLst>
              <a:ext uri="{FF2B5EF4-FFF2-40B4-BE49-F238E27FC236}">
                <a16:creationId xmlns:a16="http://schemas.microsoft.com/office/drawing/2014/main" id="{E4FF8238-8C75-FB5E-ADB3-18E4F7EF400C}"/>
              </a:ext>
            </a:extLst>
          </p:cNvPr>
          <p:cNvSpPr>
            <a:spLocks noGrp="1"/>
          </p:cNvSpPr>
          <p:nvPr>
            <p:ph idx="1"/>
          </p:nvPr>
        </p:nvSpPr>
        <p:spPr>
          <a:xfrm>
            <a:off x="119336" y="1268760"/>
            <a:ext cx="12192000" cy="5400600"/>
          </a:xfrm>
        </p:spPr>
        <p:txBody>
          <a:bodyPr/>
          <a:lstStyle/>
          <a:p>
            <a:pPr lvl="0"/>
            <a:r>
              <a:rPr lang="en-US" altLang="ko-KR" sz="2800" b="1" dirty="0">
                <a:latin typeface="+mn-lt"/>
                <a:cs typeface="+mn-cs"/>
              </a:rPr>
              <a:t>Data exploration of weather factors:</a:t>
            </a:r>
          </a:p>
          <a:p>
            <a:pPr marL="1085850" lvl="1" indent="-342900">
              <a:buFont typeface="Arial" panose="020B0604020202020204" pitchFamily="34" charset="0"/>
              <a:buChar char="•"/>
            </a:pPr>
            <a:r>
              <a:rPr lang="en-US" altLang="ko-KR" b="1" dirty="0">
                <a:solidFill>
                  <a:schemeClr val="bg1"/>
                </a:solidFill>
              </a:rPr>
              <a:t>Wind direction (degrees)</a:t>
            </a:r>
          </a:p>
          <a:p>
            <a:pPr marL="1085850" lvl="1" indent="-342900">
              <a:buFont typeface="Arial" panose="020B0604020202020204" pitchFamily="34" charset="0"/>
              <a:buChar char="•"/>
            </a:pPr>
            <a:r>
              <a:rPr lang="en-US" altLang="ko-KR" b="1" dirty="0">
                <a:solidFill>
                  <a:schemeClr val="bg1"/>
                </a:solidFill>
              </a:rPr>
              <a:t>Wind speed (mph)</a:t>
            </a:r>
          </a:p>
          <a:p>
            <a:pPr marL="1085850" lvl="1" indent="-342900">
              <a:buFont typeface="Arial" panose="020B0604020202020204" pitchFamily="34" charset="0"/>
              <a:buChar char="•"/>
            </a:pPr>
            <a:r>
              <a:rPr lang="en-US" altLang="ko-KR" b="1" u="sng" dirty="0">
                <a:solidFill>
                  <a:schemeClr val="bg1"/>
                </a:solidFill>
              </a:rPr>
              <a:t>Visibility (miles)</a:t>
            </a:r>
          </a:p>
          <a:p>
            <a:pPr marL="1085850" lvl="1" indent="-342900">
              <a:buFont typeface="Arial" panose="020B0604020202020204" pitchFamily="34" charset="0"/>
              <a:buChar char="•"/>
            </a:pPr>
            <a:r>
              <a:rPr lang="en-US" altLang="ko-KR" b="1" dirty="0">
                <a:solidFill>
                  <a:schemeClr val="bg1"/>
                </a:solidFill>
              </a:rPr>
              <a:t>Precipitation (inches)*</a:t>
            </a:r>
          </a:p>
          <a:p>
            <a:pPr marL="1085850" lvl="1" indent="-342900">
              <a:buFont typeface="Arial" panose="020B0604020202020204" pitchFamily="34" charset="0"/>
              <a:buChar char="•"/>
            </a:pPr>
            <a:r>
              <a:rPr lang="en-US" altLang="ko-KR" b="1" u="sng" dirty="0">
                <a:solidFill>
                  <a:schemeClr val="bg1"/>
                </a:solidFill>
              </a:rPr>
              <a:t>Daily average temperature (</a:t>
            </a:r>
            <a:r>
              <a:rPr lang="en-GB" b="1" u="sng" dirty="0">
                <a:solidFill>
                  <a:schemeClr val="bg1"/>
                </a:solidFill>
              </a:rPr>
              <a:t>°</a:t>
            </a:r>
            <a:r>
              <a:rPr lang="en-US" b="1" u="sng" dirty="0">
                <a:solidFill>
                  <a:schemeClr val="bg1"/>
                </a:solidFill>
              </a:rPr>
              <a:t>C)* </a:t>
            </a:r>
            <a:endParaRPr lang="en-US" altLang="ko-KR" b="1" u="sng" dirty="0">
              <a:solidFill>
                <a:schemeClr val="bg1"/>
              </a:solidFill>
            </a:endParaRPr>
          </a:p>
          <a:p>
            <a:pPr marL="1085850" lvl="1" indent="-342900">
              <a:buFont typeface="Arial" panose="020B0604020202020204" pitchFamily="34" charset="0"/>
              <a:buChar char="•"/>
            </a:pPr>
            <a:r>
              <a:rPr lang="en-US" altLang="ko-KR" b="1" dirty="0">
                <a:solidFill>
                  <a:schemeClr val="bg1"/>
                </a:solidFill>
              </a:rPr>
              <a:t>Snow (mm)*</a:t>
            </a:r>
          </a:p>
          <a:p>
            <a:endParaRPr lang="en-US" altLang="ko-KR" b="1" dirty="0"/>
          </a:p>
          <a:p>
            <a:endParaRPr lang="en-US" altLang="ko-KR" b="1" dirty="0"/>
          </a:p>
          <a:p>
            <a:pPr lvl="0"/>
            <a:endParaRPr lang="en-US" altLang="ko-KR" b="1" dirty="0"/>
          </a:p>
          <a:p>
            <a:pPr lvl="0"/>
            <a:r>
              <a:rPr lang="en-US" altLang="ko-KR" b="1" dirty="0">
                <a:latin typeface="Arial" pitchFamily="34" charset="0"/>
                <a:cs typeface="Arial" pitchFamily="34" charset="0"/>
              </a:rPr>
              <a:t>* Externally sourced data from: </a:t>
            </a:r>
            <a:r>
              <a:rPr lang="en-US" altLang="ko-KR" dirty="0">
                <a:latin typeface="Arial" pitchFamily="34" charset="0"/>
                <a:cs typeface="Arial" pitchFamily="34" charset="0"/>
                <a:hlinkClick r:id="rId3"/>
              </a:rPr>
              <a:t>https://meteostat.net/en/station/72502?t=2017-01-01/2017-12-31</a:t>
            </a:r>
            <a:endParaRPr lang="en-US" altLang="ko-KR" dirty="0">
              <a:latin typeface="Arial" pitchFamily="34" charset="0"/>
              <a:cs typeface="Arial" pitchFamily="34" charset="0"/>
            </a:endParaRPr>
          </a:p>
          <a:p>
            <a:pPr marL="342900" lvl="0" indent="-342900">
              <a:buFont typeface="Arial" panose="020B0604020202020204" pitchFamily="34" charset="0"/>
              <a:buChar char="•"/>
            </a:pPr>
            <a:endParaRPr lang="en-US" altLang="ko-KR" b="1" dirty="0">
              <a:latin typeface="Arial" pitchFamily="34" charset="0"/>
              <a:cs typeface="Arial" pitchFamily="34" charset="0"/>
            </a:endParaRPr>
          </a:p>
        </p:txBody>
      </p:sp>
    </p:spTree>
    <p:extLst>
      <p:ext uri="{BB962C8B-B14F-4D97-AF65-F5344CB8AC3E}">
        <p14:creationId xmlns:p14="http://schemas.microsoft.com/office/powerpoint/2010/main" val="51657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algun Gothic" panose="020B0503020000020004" pitchFamily="34" charset="-127"/>
                <a:ea typeface="Malgun Gothic" panose="020B0503020000020004" pitchFamily="34" charset="-127"/>
              </a:rPr>
              <a:t>Newark: impact of visibility</a:t>
            </a:r>
            <a:endParaRPr lang="ko-KR" altLang="en-US" dirty="0">
              <a:latin typeface="Malgun Gothic" panose="020B0503020000020004" pitchFamily="34" charset="-127"/>
              <a:ea typeface="Malgun Gothic" panose="020B0503020000020004" pitchFamily="34" charset="-127"/>
            </a:endParaRPr>
          </a:p>
        </p:txBody>
      </p:sp>
      <p:sp>
        <p:nvSpPr>
          <p:cNvPr id="16" name="TextBox 15">
            <a:extLst>
              <a:ext uri="{FF2B5EF4-FFF2-40B4-BE49-F238E27FC236}">
                <a16:creationId xmlns:a16="http://schemas.microsoft.com/office/drawing/2014/main" id="{273AA986-6BE8-B41F-A0A7-6C3C3EF626C6}"/>
              </a:ext>
            </a:extLst>
          </p:cNvPr>
          <p:cNvSpPr txBox="1"/>
          <p:nvPr/>
        </p:nvSpPr>
        <p:spPr>
          <a:xfrm>
            <a:off x="8472264" y="1225689"/>
            <a:ext cx="3600400" cy="5632311"/>
          </a:xfrm>
          <a:prstGeom prst="rect">
            <a:avLst/>
          </a:prstGeom>
          <a:noFill/>
        </p:spPr>
        <p:txBody>
          <a:bodyPr wrap="square" rtlCol="0">
            <a:spAutoFit/>
          </a:bodyPr>
          <a:lstStyle/>
          <a:p>
            <a:pPr marL="285750" indent="-285750" latinLnBrk="0">
              <a:buFont typeface="Arial" panose="020B0604020202020204" pitchFamily="34" charset="0"/>
              <a:buChar char="•"/>
            </a:pPr>
            <a:r>
              <a:rPr lang="en-GB" sz="2400" b="1" dirty="0">
                <a:solidFill>
                  <a:schemeClr val="bg1"/>
                </a:solidFill>
              </a:rPr>
              <a:t>Cancellations more likely when visibility at 0 to 1 miles</a:t>
            </a:r>
          </a:p>
          <a:p>
            <a:pPr latinLnBrk="0"/>
            <a:endParaRPr lang="en-GB" sz="2400" b="1" dirty="0">
              <a:solidFill>
                <a:schemeClr val="bg1"/>
              </a:solidFill>
            </a:endParaRPr>
          </a:p>
          <a:p>
            <a:pPr marL="285750" indent="-285750" latinLnBrk="0">
              <a:buFont typeface="Arial" panose="020B0604020202020204" pitchFamily="34" charset="0"/>
              <a:buChar char="•"/>
            </a:pPr>
            <a:r>
              <a:rPr lang="en-GB" sz="2400" b="1" dirty="0">
                <a:solidFill>
                  <a:schemeClr val="bg1"/>
                </a:solidFill>
              </a:rPr>
              <a:t>Highest percentage of delays also at visibility level from 0 to 1</a:t>
            </a:r>
          </a:p>
          <a:p>
            <a:pPr marL="285750" indent="-285750" latinLnBrk="0">
              <a:buFont typeface="Arial" panose="020B0604020202020204" pitchFamily="34" charset="0"/>
              <a:buChar char="•"/>
            </a:pPr>
            <a:endParaRPr lang="en-GB" sz="2400" b="1" dirty="0">
              <a:solidFill>
                <a:schemeClr val="bg1"/>
              </a:solidFill>
            </a:endParaRPr>
          </a:p>
          <a:p>
            <a:pPr marL="285750" indent="-285750" latinLnBrk="0">
              <a:buFont typeface="Arial" panose="020B0604020202020204" pitchFamily="34" charset="0"/>
              <a:buChar char="•"/>
            </a:pPr>
            <a:r>
              <a:rPr lang="en-GB" sz="2400" b="1" dirty="0">
                <a:solidFill>
                  <a:schemeClr val="bg1"/>
                </a:solidFill>
              </a:rPr>
              <a:t>Delays more steady throughout, with cancellation rates being impacted more with the lowest visibility </a:t>
            </a:r>
          </a:p>
        </p:txBody>
      </p:sp>
      <p:pic>
        <p:nvPicPr>
          <p:cNvPr id="3" name="Picture 2" descr="Chart&#10;&#10;Description automatically generated">
            <a:extLst>
              <a:ext uri="{FF2B5EF4-FFF2-40B4-BE49-F238E27FC236}">
                <a16:creationId xmlns:a16="http://schemas.microsoft.com/office/drawing/2014/main" id="{207059B7-F8AC-BC04-CA8C-B75A4D64CD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361" y="1225690"/>
            <a:ext cx="7848872" cy="5494210"/>
          </a:xfrm>
          <a:prstGeom prst="rect">
            <a:avLst/>
          </a:prstGeom>
        </p:spPr>
      </p:pic>
    </p:spTree>
    <p:extLst>
      <p:ext uri="{BB962C8B-B14F-4D97-AF65-F5344CB8AC3E}">
        <p14:creationId xmlns:p14="http://schemas.microsoft.com/office/powerpoint/2010/main" val="1726355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algun Gothic" panose="020B0503020000020004" pitchFamily="34" charset="-127"/>
                <a:ea typeface="Malgun Gothic" panose="020B0503020000020004" pitchFamily="34" charset="-127"/>
              </a:rPr>
              <a:t>Newark: impact of temperature</a:t>
            </a:r>
            <a:endParaRPr lang="ko-KR" altLang="en-US" dirty="0">
              <a:latin typeface="Malgun Gothic" panose="020B0503020000020004" pitchFamily="34" charset="-127"/>
              <a:ea typeface="Malgun Gothic" panose="020B0503020000020004" pitchFamily="34" charset="-127"/>
            </a:endParaRPr>
          </a:p>
        </p:txBody>
      </p:sp>
      <p:pic>
        <p:nvPicPr>
          <p:cNvPr id="11" name="Picture 10" descr="Chart, bar chart&#10;&#10;Description automatically generated">
            <a:extLst>
              <a:ext uri="{FF2B5EF4-FFF2-40B4-BE49-F238E27FC236}">
                <a16:creationId xmlns:a16="http://schemas.microsoft.com/office/drawing/2014/main" id="{A5D0CEEC-2F4F-7AA7-1353-21E83ABC0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52" y="1268760"/>
            <a:ext cx="7812369" cy="5468658"/>
          </a:xfrm>
          <a:prstGeom prst="rect">
            <a:avLst/>
          </a:prstGeom>
        </p:spPr>
      </p:pic>
      <p:sp>
        <p:nvSpPr>
          <p:cNvPr id="2" name="TextBox 1">
            <a:extLst>
              <a:ext uri="{FF2B5EF4-FFF2-40B4-BE49-F238E27FC236}">
                <a16:creationId xmlns:a16="http://schemas.microsoft.com/office/drawing/2014/main" id="{4BCCE3F5-7F43-2D27-857C-C5D13AABD032}"/>
              </a:ext>
            </a:extLst>
          </p:cNvPr>
          <p:cNvSpPr txBox="1"/>
          <p:nvPr/>
        </p:nvSpPr>
        <p:spPr>
          <a:xfrm>
            <a:off x="8184232" y="1186933"/>
            <a:ext cx="3852927" cy="5632311"/>
          </a:xfrm>
          <a:prstGeom prst="rect">
            <a:avLst/>
          </a:prstGeom>
          <a:noFill/>
        </p:spPr>
        <p:txBody>
          <a:bodyPr wrap="square" rtlCol="0">
            <a:spAutoFit/>
          </a:bodyPr>
          <a:lstStyle/>
          <a:p>
            <a:pPr marL="285750" indent="-285750" latinLnBrk="0">
              <a:buFont typeface="Arial" panose="020B0604020202020204" pitchFamily="34" charset="0"/>
              <a:buChar char="•"/>
            </a:pPr>
            <a:r>
              <a:rPr lang="en-GB" sz="2000" b="1" dirty="0">
                <a:solidFill>
                  <a:schemeClr val="bg1"/>
                </a:solidFill>
              </a:rPr>
              <a:t>Average of 75% flights depart on time within temperature range 0.1°C - 25°C</a:t>
            </a:r>
          </a:p>
          <a:p>
            <a:pPr latinLnBrk="0"/>
            <a:endParaRPr lang="en-GB" sz="2000" b="1" dirty="0">
              <a:solidFill>
                <a:schemeClr val="bg1"/>
              </a:solidFill>
            </a:endParaRPr>
          </a:p>
          <a:p>
            <a:pPr marL="285750" indent="-285750" latinLnBrk="0">
              <a:buFont typeface="Arial" panose="020B0604020202020204" pitchFamily="34" charset="0"/>
              <a:buChar char="•"/>
            </a:pPr>
            <a:r>
              <a:rPr lang="en-GB" sz="2000" b="1" dirty="0">
                <a:solidFill>
                  <a:schemeClr val="bg1"/>
                </a:solidFill>
              </a:rPr>
              <a:t>More flight delays when temperature at 0°C or below and 25.1°C or above</a:t>
            </a:r>
          </a:p>
          <a:p>
            <a:pPr latinLnBrk="0"/>
            <a:endParaRPr lang="en-GB" sz="2000" b="1" dirty="0">
              <a:solidFill>
                <a:schemeClr val="bg1"/>
              </a:solidFill>
            </a:endParaRPr>
          </a:p>
          <a:p>
            <a:pPr marL="285750" indent="-285750" latinLnBrk="0">
              <a:buFont typeface="Arial" panose="020B0604020202020204" pitchFamily="34" charset="0"/>
              <a:buChar char="•"/>
            </a:pPr>
            <a:r>
              <a:rPr lang="en-GB" sz="2000" b="1" dirty="0">
                <a:solidFill>
                  <a:schemeClr val="bg1"/>
                </a:solidFill>
              </a:rPr>
              <a:t>Lower temperature correlates with likelihood of snow</a:t>
            </a:r>
          </a:p>
          <a:p>
            <a:pPr marL="285750" indent="-285750" latinLnBrk="0">
              <a:buFont typeface="Arial" panose="020B0604020202020204" pitchFamily="34" charset="0"/>
              <a:buChar char="•"/>
            </a:pPr>
            <a:endParaRPr lang="en-GB" sz="2000" b="1" dirty="0">
              <a:solidFill>
                <a:schemeClr val="bg1"/>
              </a:solidFill>
            </a:endParaRPr>
          </a:p>
          <a:p>
            <a:pPr marL="285750" indent="-285750" latinLnBrk="0">
              <a:buFont typeface="Arial" panose="020B0604020202020204" pitchFamily="34" charset="0"/>
              <a:buChar char="•"/>
            </a:pPr>
            <a:r>
              <a:rPr lang="en-GB" sz="2000" b="1" dirty="0">
                <a:solidFill>
                  <a:schemeClr val="bg1"/>
                </a:solidFill>
              </a:rPr>
              <a:t>Higher temperatures correlate with months where airport has highest number of scheduled departures</a:t>
            </a:r>
          </a:p>
        </p:txBody>
      </p:sp>
    </p:spTree>
    <p:extLst>
      <p:ext uri="{BB962C8B-B14F-4D97-AF65-F5344CB8AC3E}">
        <p14:creationId xmlns:p14="http://schemas.microsoft.com/office/powerpoint/2010/main" val="1387276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4286-1376-D367-27AA-601787205ED7}"/>
              </a:ext>
            </a:extLst>
          </p:cNvPr>
          <p:cNvSpPr>
            <a:spLocks noGrp="1"/>
          </p:cNvSpPr>
          <p:nvPr>
            <p:ph type="title"/>
          </p:nvPr>
        </p:nvSpPr>
        <p:spPr/>
        <p:txBody>
          <a:bodyPr/>
          <a:lstStyle/>
          <a:p>
            <a:r>
              <a:rPr lang="en-GB" dirty="0"/>
              <a:t>Other factors</a:t>
            </a:r>
          </a:p>
        </p:txBody>
      </p:sp>
      <p:sp>
        <p:nvSpPr>
          <p:cNvPr id="5" name="Content Placeholder 5">
            <a:extLst>
              <a:ext uri="{FF2B5EF4-FFF2-40B4-BE49-F238E27FC236}">
                <a16:creationId xmlns:a16="http://schemas.microsoft.com/office/drawing/2014/main" id="{E4FF8238-8C75-FB5E-ADB3-18E4F7EF400C}"/>
              </a:ext>
            </a:extLst>
          </p:cNvPr>
          <p:cNvSpPr>
            <a:spLocks noGrp="1"/>
          </p:cNvSpPr>
          <p:nvPr>
            <p:ph idx="1"/>
          </p:nvPr>
        </p:nvSpPr>
        <p:spPr>
          <a:xfrm>
            <a:off x="119336" y="1628800"/>
            <a:ext cx="12192000" cy="5400600"/>
          </a:xfrm>
        </p:spPr>
        <p:txBody>
          <a:bodyPr/>
          <a:lstStyle/>
          <a:p>
            <a:pPr lvl="0"/>
            <a:r>
              <a:rPr lang="en-US" altLang="ko-KR" sz="2800" b="1" dirty="0">
                <a:latin typeface="+mn-lt"/>
                <a:cs typeface="+mn-cs"/>
              </a:rPr>
              <a:t>Data exploration of other factors:</a:t>
            </a:r>
          </a:p>
          <a:p>
            <a:pPr marL="1085850" lvl="1" indent="-342900">
              <a:buFont typeface="Arial" panose="020B0604020202020204" pitchFamily="34" charset="0"/>
              <a:buChar char="•"/>
            </a:pPr>
            <a:r>
              <a:rPr lang="en-US" altLang="ko-KR" b="1" dirty="0">
                <a:solidFill>
                  <a:schemeClr val="bg1"/>
                </a:solidFill>
              </a:rPr>
              <a:t>Departure month</a:t>
            </a:r>
          </a:p>
          <a:p>
            <a:pPr marL="1085850" lvl="1" indent="-342900">
              <a:buFont typeface="Arial" panose="020B0604020202020204" pitchFamily="34" charset="0"/>
              <a:buChar char="•"/>
            </a:pPr>
            <a:r>
              <a:rPr lang="en-US" altLang="ko-KR" b="1" dirty="0">
                <a:solidFill>
                  <a:schemeClr val="bg1"/>
                </a:solidFill>
              </a:rPr>
              <a:t>Departure weekday</a:t>
            </a:r>
          </a:p>
          <a:p>
            <a:pPr marL="1085850" lvl="1" indent="-342900">
              <a:buFont typeface="Arial" panose="020B0604020202020204" pitchFamily="34" charset="0"/>
              <a:buChar char="•"/>
            </a:pPr>
            <a:r>
              <a:rPr lang="en-US" altLang="ko-KR" b="1" dirty="0">
                <a:solidFill>
                  <a:schemeClr val="bg1"/>
                </a:solidFill>
              </a:rPr>
              <a:t>Departure time (hour)</a:t>
            </a:r>
          </a:p>
          <a:p>
            <a:pPr marL="1085850" lvl="1" indent="-342900">
              <a:buFont typeface="Arial" panose="020B0604020202020204" pitchFamily="34" charset="0"/>
              <a:buChar char="•"/>
            </a:pPr>
            <a:r>
              <a:rPr lang="en-US" altLang="ko-KR" b="1" u="sng" dirty="0">
                <a:solidFill>
                  <a:schemeClr val="bg1"/>
                </a:solidFill>
              </a:rPr>
              <a:t>Carrier (domestic departure airline)</a:t>
            </a:r>
          </a:p>
          <a:p>
            <a:pPr marL="1085850" lvl="1" indent="-342900">
              <a:buFont typeface="Arial" panose="020B0604020202020204" pitchFamily="34" charset="0"/>
              <a:buChar char="•"/>
            </a:pPr>
            <a:r>
              <a:rPr lang="en-US" altLang="ko-KR" b="1" dirty="0">
                <a:solidFill>
                  <a:schemeClr val="bg1"/>
                </a:solidFill>
              </a:rPr>
              <a:t>Type of plane</a:t>
            </a:r>
          </a:p>
          <a:p>
            <a:pPr marL="1085850" lvl="1" indent="-342900">
              <a:buFont typeface="Arial" panose="020B0604020202020204" pitchFamily="34" charset="0"/>
              <a:buChar char="•"/>
            </a:pPr>
            <a:r>
              <a:rPr lang="en-US" altLang="ko-KR" b="1" dirty="0">
                <a:solidFill>
                  <a:schemeClr val="bg1"/>
                </a:solidFill>
              </a:rPr>
              <a:t>Engine (type of)</a:t>
            </a:r>
          </a:p>
          <a:p>
            <a:pPr marL="1085850" lvl="1" indent="-342900">
              <a:buFont typeface="Arial" panose="020B0604020202020204" pitchFamily="34" charset="0"/>
              <a:buChar char="•"/>
            </a:pPr>
            <a:endParaRPr lang="en-US" altLang="ko-KR" b="1" dirty="0">
              <a:solidFill>
                <a:schemeClr val="bg1"/>
              </a:solidFill>
            </a:endParaRPr>
          </a:p>
          <a:p>
            <a:pPr marL="1085850" lvl="1" indent="-342900">
              <a:buFont typeface="Arial" panose="020B0604020202020204" pitchFamily="34" charset="0"/>
              <a:buChar char="•"/>
            </a:pPr>
            <a:endParaRPr lang="en-US" altLang="ko-KR" b="1" dirty="0">
              <a:solidFill>
                <a:schemeClr val="bg1"/>
              </a:solidFill>
            </a:endParaRPr>
          </a:p>
          <a:p>
            <a:pPr marL="1085850" lvl="1" indent="-342900">
              <a:buFont typeface="Arial" panose="020B0604020202020204" pitchFamily="34" charset="0"/>
              <a:buChar char="•"/>
            </a:pPr>
            <a:endParaRPr lang="en-US" altLang="ko-KR" b="1" dirty="0">
              <a:solidFill>
                <a:schemeClr val="bg1"/>
              </a:solidFill>
            </a:endParaRPr>
          </a:p>
          <a:p>
            <a:pPr lvl="0"/>
            <a:endParaRPr lang="en-US" altLang="ko-KR" dirty="0">
              <a:latin typeface="Arial" pitchFamily="34" charset="0"/>
              <a:cs typeface="Arial" pitchFamily="34" charset="0"/>
            </a:endParaRPr>
          </a:p>
          <a:p>
            <a:pPr marL="342900" lvl="0" indent="-342900">
              <a:buFont typeface="Arial" panose="020B0604020202020204" pitchFamily="34" charset="0"/>
              <a:buChar char="•"/>
            </a:pPr>
            <a:endParaRPr lang="en-US" altLang="ko-KR" b="1" dirty="0">
              <a:latin typeface="Arial" pitchFamily="34" charset="0"/>
              <a:cs typeface="Arial" pitchFamily="34" charset="0"/>
            </a:endParaRPr>
          </a:p>
        </p:txBody>
      </p:sp>
    </p:spTree>
    <p:extLst>
      <p:ext uri="{BB962C8B-B14F-4D97-AF65-F5344CB8AC3E}">
        <p14:creationId xmlns:p14="http://schemas.microsoft.com/office/powerpoint/2010/main" val="1861394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algun Gothic" panose="020B0503020000020004" pitchFamily="34" charset="-127"/>
                <a:ea typeface="Malgun Gothic" panose="020B0503020000020004" pitchFamily="34" charset="-127"/>
              </a:rPr>
              <a:t>Newark: delays by carrier</a:t>
            </a:r>
            <a:endParaRPr lang="ko-KR" altLang="en-US" dirty="0">
              <a:latin typeface="Malgun Gothic" panose="020B0503020000020004" pitchFamily="34" charset="-127"/>
              <a:ea typeface="Malgun Gothic" panose="020B0503020000020004" pitchFamily="34" charset="-127"/>
            </a:endParaRPr>
          </a:p>
        </p:txBody>
      </p:sp>
      <p:pic>
        <p:nvPicPr>
          <p:cNvPr id="15" name="Picture 14" descr="Chart, bar chart&#10;&#10;Description automatically generated">
            <a:extLst>
              <a:ext uri="{FF2B5EF4-FFF2-40B4-BE49-F238E27FC236}">
                <a16:creationId xmlns:a16="http://schemas.microsoft.com/office/drawing/2014/main" id="{426D4F01-53F8-917E-E27A-1C72CCDBBC0A}"/>
              </a:ext>
            </a:extLst>
          </p:cNvPr>
          <p:cNvPicPr>
            <a:picLocks noChangeAspect="1"/>
          </p:cNvPicPr>
          <p:nvPr/>
        </p:nvPicPr>
        <p:blipFill rotWithShape="1">
          <a:blip r:embed="rId3">
            <a:extLst>
              <a:ext uri="{28A0092B-C50C-407E-A947-70E740481C1C}">
                <a14:useLocalDpi xmlns:a14="http://schemas.microsoft.com/office/drawing/2010/main" val="0"/>
              </a:ext>
            </a:extLst>
          </a:blip>
          <a:srcRect b="4384"/>
          <a:stretch/>
        </p:blipFill>
        <p:spPr>
          <a:xfrm>
            <a:off x="119336" y="1103957"/>
            <a:ext cx="5400600" cy="4016309"/>
          </a:xfrm>
          <a:prstGeom prst="rect">
            <a:avLst/>
          </a:prstGeom>
        </p:spPr>
      </p:pic>
      <p:sp>
        <p:nvSpPr>
          <p:cNvPr id="17" name="TextBox 16">
            <a:extLst>
              <a:ext uri="{FF2B5EF4-FFF2-40B4-BE49-F238E27FC236}">
                <a16:creationId xmlns:a16="http://schemas.microsoft.com/office/drawing/2014/main" id="{09098407-64FE-5B22-5CCA-9A56F870392E}"/>
              </a:ext>
            </a:extLst>
          </p:cNvPr>
          <p:cNvSpPr txBox="1"/>
          <p:nvPr/>
        </p:nvSpPr>
        <p:spPr>
          <a:xfrm>
            <a:off x="9239" y="5271562"/>
            <a:ext cx="12130379" cy="1569660"/>
          </a:xfrm>
          <a:prstGeom prst="rect">
            <a:avLst/>
          </a:prstGeom>
          <a:noFill/>
        </p:spPr>
        <p:txBody>
          <a:bodyPr wrap="square" rtlCol="0">
            <a:spAutoFit/>
          </a:bodyPr>
          <a:lstStyle/>
          <a:p>
            <a:pPr marL="285750" indent="-285750" latinLnBrk="0">
              <a:buFont typeface="Arial" panose="020B0604020202020204" pitchFamily="34" charset="0"/>
              <a:buChar char="•"/>
            </a:pPr>
            <a:r>
              <a:rPr lang="en-GB" sz="2400" b="1" dirty="0">
                <a:solidFill>
                  <a:schemeClr val="bg1"/>
                </a:solidFill>
              </a:rPr>
              <a:t>United, ExpressJet &amp; JetBlue have highest number of departure disruption</a:t>
            </a:r>
          </a:p>
          <a:p>
            <a:pPr marL="285750" indent="-285750" latinLnBrk="0">
              <a:buFont typeface="Arial" panose="020B0604020202020204" pitchFamily="34" charset="0"/>
              <a:buChar char="•"/>
            </a:pPr>
            <a:r>
              <a:rPr lang="en-GB" sz="2400" b="1" dirty="0">
                <a:solidFill>
                  <a:schemeClr val="bg1"/>
                </a:solidFill>
              </a:rPr>
              <a:t>Spirit Air highest percentage of departure cancellations</a:t>
            </a:r>
          </a:p>
          <a:p>
            <a:pPr marL="285750" indent="-285750" latinLnBrk="0">
              <a:buFont typeface="Arial" panose="020B0604020202020204" pitchFamily="34" charset="0"/>
              <a:buChar char="•"/>
            </a:pPr>
            <a:r>
              <a:rPr lang="en-GB" sz="2400" b="1" dirty="0">
                <a:solidFill>
                  <a:schemeClr val="bg1"/>
                </a:solidFill>
              </a:rPr>
              <a:t>JetBlue, SkyWest &amp; ExpressJet highest percentage of flights delayed and cancelled (combined)</a:t>
            </a:r>
          </a:p>
        </p:txBody>
      </p:sp>
      <p:pic>
        <p:nvPicPr>
          <p:cNvPr id="6" name="Picture 5" descr="Chart&#10;&#10;Description automatically generated">
            <a:extLst>
              <a:ext uri="{FF2B5EF4-FFF2-40B4-BE49-F238E27FC236}">
                <a16:creationId xmlns:a16="http://schemas.microsoft.com/office/drawing/2014/main" id="{C40BF09F-9A66-97F3-FBD4-A28F923A3683}"/>
              </a:ext>
            </a:extLst>
          </p:cNvPr>
          <p:cNvPicPr>
            <a:picLocks noChangeAspect="1"/>
          </p:cNvPicPr>
          <p:nvPr/>
        </p:nvPicPr>
        <p:blipFill rotWithShape="1">
          <a:blip r:embed="rId4">
            <a:extLst>
              <a:ext uri="{28A0092B-C50C-407E-A947-70E740481C1C}">
                <a14:useLocalDpi xmlns:a14="http://schemas.microsoft.com/office/drawing/2010/main" val="0"/>
              </a:ext>
            </a:extLst>
          </a:blip>
          <a:srcRect b="5638"/>
          <a:stretch/>
        </p:blipFill>
        <p:spPr>
          <a:xfrm>
            <a:off x="5758170" y="1112524"/>
            <a:ext cx="6341348" cy="4044668"/>
          </a:xfrm>
          <a:prstGeom prst="rect">
            <a:avLst/>
          </a:prstGeom>
        </p:spPr>
      </p:pic>
    </p:spTree>
    <p:extLst>
      <p:ext uri="{BB962C8B-B14F-4D97-AF65-F5344CB8AC3E}">
        <p14:creationId xmlns:p14="http://schemas.microsoft.com/office/powerpoint/2010/main" val="608792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algun Gothic" panose="020B0503020000020004" pitchFamily="34" charset="-127"/>
                <a:ea typeface="Malgun Gothic" panose="020B0503020000020004" pitchFamily="34" charset="-127"/>
              </a:rPr>
              <a:t>Newark: predicting delayed</a:t>
            </a:r>
            <a:br>
              <a:rPr lang="en-US" altLang="ko-KR" dirty="0">
                <a:latin typeface="Malgun Gothic" panose="020B0503020000020004" pitchFamily="34" charset="-127"/>
                <a:ea typeface="Malgun Gothic" panose="020B0503020000020004" pitchFamily="34" charset="-127"/>
              </a:rPr>
            </a:br>
            <a:r>
              <a:rPr lang="en-US" altLang="ko-KR" dirty="0">
                <a:latin typeface="Malgun Gothic" panose="020B0503020000020004" pitchFamily="34" charset="-127"/>
                <a:ea typeface="Malgun Gothic" panose="020B0503020000020004" pitchFamily="34" charset="-127"/>
              </a:rPr>
              <a:t>or cancelled flights</a:t>
            </a:r>
            <a:endParaRPr lang="ko-KR" altLang="en-US" dirty="0">
              <a:latin typeface="Malgun Gothic" panose="020B0503020000020004" pitchFamily="34" charset="-127"/>
              <a:ea typeface="Malgun Gothic" panose="020B0503020000020004" pitchFamily="34" charset="-127"/>
            </a:endParaRPr>
          </a:p>
        </p:txBody>
      </p:sp>
      <p:pic>
        <p:nvPicPr>
          <p:cNvPr id="8" name="Picture 7" descr="Chart&#10;&#10;Description automatically generated">
            <a:extLst>
              <a:ext uri="{FF2B5EF4-FFF2-40B4-BE49-F238E27FC236}">
                <a16:creationId xmlns:a16="http://schemas.microsoft.com/office/drawing/2014/main" id="{74D5F771-E17A-7DB2-C27C-020C9F62FB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344" y="1412776"/>
            <a:ext cx="7920880" cy="4968552"/>
          </a:xfrm>
          <a:prstGeom prst="rect">
            <a:avLst/>
          </a:prstGeom>
        </p:spPr>
      </p:pic>
      <p:sp>
        <p:nvSpPr>
          <p:cNvPr id="9" name="TextBox 8">
            <a:extLst>
              <a:ext uri="{FF2B5EF4-FFF2-40B4-BE49-F238E27FC236}">
                <a16:creationId xmlns:a16="http://schemas.microsoft.com/office/drawing/2014/main" id="{A6D2FCF8-5541-7E73-C809-0642CB3AE1BE}"/>
              </a:ext>
            </a:extLst>
          </p:cNvPr>
          <p:cNvSpPr txBox="1"/>
          <p:nvPr/>
        </p:nvSpPr>
        <p:spPr>
          <a:xfrm>
            <a:off x="8328248" y="1412776"/>
            <a:ext cx="3600400" cy="4524315"/>
          </a:xfrm>
          <a:prstGeom prst="rect">
            <a:avLst/>
          </a:prstGeom>
          <a:noFill/>
        </p:spPr>
        <p:txBody>
          <a:bodyPr wrap="square" rtlCol="0">
            <a:spAutoFit/>
          </a:bodyPr>
          <a:lstStyle/>
          <a:p>
            <a:pPr marL="285750" indent="-285750" latinLnBrk="0">
              <a:buFont typeface="Arial" panose="020B0604020202020204" pitchFamily="34" charset="0"/>
              <a:buChar char="•"/>
            </a:pPr>
            <a:r>
              <a:rPr lang="en-GB" sz="2400" b="1" dirty="0">
                <a:solidFill>
                  <a:schemeClr val="bg1"/>
                </a:solidFill>
              </a:rPr>
              <a:t>Weather related factors alone do not provide a reliable model</a:t>
            </a:r>
          </a:p>
          <a:p>
            <a:pPr latinLnBrk="0"/>
            <a:endParaRPr lang="en-GB" sz="2400" b="1" dirty="0">
              <a:solidFill>
                <a:schemeClr val="bg1"/>
              </a:solidFill>
            </a:endParaRPr>
          </a:p>
          <a:p>
            <a:pPr marL="285750" indent="-285750" latinLnBrk="0">
              <a:buFont typeface="Arial" panose="020B0604020202020204" pitchFamily="34" charset="0"/>
              <a:buChar char="•"/>
            </a:pPr>
            <a:r>
              <a:rPr lang="en-GB" sz="2400" b="1" dirty="0">
                <a:solidFill>
                  <a:schemeClr val="bg1"/>
                </a:solidFill>
              </a:rPr>
              <a:t>More complex model with variety of factors proves the most reliable - predicting around 75% of flight delays or cancellations</a:t>
            </a:r>
          </a:p>
        </p:txBody>
      </p:sp>
    </p:spTree>
    <p:extLst>
      <p:ext uri="{BB962C8B-B14F-4D97-AF65-F5344CB8AC3E}">
        <p14:creationId xmlns:p14="http://schemas.microsoft.com/office/powerpoint/2010/main" val="628037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1644</TotalTime>
  <Words>1405</Words>
  <Application>Microsoft Office PowerPoint</Application>
  <PresentationFormat>Widescreen</PresentationFormat>
  <Paragraphs>153</Paragraphs>
  <Slides>12</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Malgun Gothic</vt:lpstr>
      <vt:lpstr>Malgun Gothic</vt:lpstr>
      <vt:lpstr>Arial</vt:lpstr>
      <vt:lpstr>Calibri</vt:lpstr>
      <vt:lpstr>Office Theme</vt:lpstr>
      <vt:lpstr>Custom Design</vt:lpstr>
      <vt:lpstr>PowerPoint Presentation</vt:lpstr>
      <vt:lpstr>Project Brief</vt:lpstr>
      <vt:lpstr>Data</vt:lpstr>
      <vt:lpstr>Weather related factors</vt:lpstr>
      <vt:lpstr>Newark: impact of visibility</vt:lpstr>
      <vt:lpstr>Newark: impact of temperature</vt:lpstr>
      <vt:lpstr>Other factors</vt:lpstr>
      <vt:lpstr>Newark: delays by carrier</vt:lpstr>
      <vt:lpstr>Newark: predicting delayed or cancelled flights</vt:lpstr>
      <vt:lpstr>Flight status across NYC serving airports</vt:lpstr>
      <vt:lpstr>Monthly analysis</vt:lpstr>
      <vt:lpstr>Conclusions and recommendations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Karen Gibson</cp:lastModifiedBy>
  <cp:revision>37</cp:revision>
  <dcterms:created xsi:type="dcterms:W3CDTF">2014-04-01T16:35:38Z</dcterms:created>
  <dcterms:modified xsi:type="dcterms:W3CDTF">2023-05-02T10:43:45Z</dcterms:modified>
</cp:coreProperties>
</file>