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" roundtripDataSignature="AMtx7mhbsEi32MuELC6BqzzDfUFYjT2G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86d82a2e2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86d82a2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d86d82a2e2_0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86d82a2e2_0_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d86d82a2e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d86d82a2e2_0_1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70" y="1803728"/>
            <a:ext cx="534702" cy="5086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7009" y="2422316"/>
            <a:ext cx="430933" cy="4506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5170" y="3036771"/>
            <a:ext cx="505252" cy="491107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5170" y="3664878"/>
            <a:ext cx="505252" cy="463800"/>
          </a:xfrm>
          <a:prstGeom prst="heart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0" y="4238366"/>
            <a:ext cx="559872" cy="409181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34770" y="1821253"/>
            <a:ext cx="505252" cy="491107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02555" y="4156440"/>
            <a:ext cx="505252" cy="491107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187551" y="3587124"/>
            <a:ext cx="505252" cy="491107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634770" y="2415259"/>
            <a:ext cx="505252" cy="491107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228516" y="1865928"/>
            <a:ext cx="505252" cy="463800"/>
          </a:xfrm>
          <a:prstGeom prst="heart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228516" y="4224711"/>
            <a:ext cx="505252" cy="463800"/>
          </a:xfrm>
          <a:prstGeom prst="heart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264582" y="5347566"/>
            <a:ext cx="505252" cy="463800"/>
          </a:xfrm>
          <a:prstGeom prst="heart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630342" y="3036771"/>
            <a:ext cx="430933" cy="4506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634770" y="3630056"/>
            <a:ext cx="430933" cy="4506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1216531" y="2435515"/>
            <a:ext cx="430933" cy="4506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47009" y="1339473"/>
            <a:ext cx="430933" cy="4506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216531" y="1339473"/>
            <a:ext cx="430933" cy="4506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01998" y="5347566"/>
            <a:ext cx="430933" cy="4506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105" y="1281441"/>
            <a:ext cx="534702" cy="50863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>
            <a:off x="47009" y="4764519"/>
            <a:ext cx="430933" cy="4506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289534"/>
            <a:ext cx="534702" cy="50863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/>
          <p:nvPr/>
        </p:nvSpPr>
        <p:spPr>
          <a:xfrm>
            <a:off x="1209962" y="4793645"/>
            <a:ext cx="559872" cy="409181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132931" y="3078190"/>
            <a:ext cx="559872" cy="409181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"/>
          <p:cNvCxnSpPr/>
          <p:nvPr/>
        </p:nvCxnSpPr>
        <p:spPr>
          <a:xfrm>
            <a:off x="1952738" y="0"/>
            <a:ext cx="0" cy="6858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3" name="Google Shape;113;p1"/>
          <p:cNvCxnSpPr/>
          <p:nvPr/>
        </p:nvCxnSpPr>
        <p:spPr>
          <a:xfrm>
            <a:off x="5762580" y="0"/>
            <a:ext cx="0" cy="6858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4" name="Google Shape;114;p1"/>
          <p:cNvCxnSpPr/>
          <p:nvPr/>
        </p:nvCxnSpPr>
        <p:spPr>
          <a:xfrm>
            <a:off x="4128316" y="0"/>
            <a:ext cx="0" cy="6858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5" name="Google Shape;115;p1"/>
          <p:cNvCxnSpPr/>
          <p:nvPr/>
        </p:nvCxnSpPr>
        <p:spPr>
          <a:xfrm>
            <a:off x="7462420" y="0"/>
            <a:ext cx="0" cy="6858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6" name="Google Shape;116;p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0 – STORE  TO HDFS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MAP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SHUFFLE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SORT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REDUCE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4 data partitions.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000" y="4726990"/>
            <a:ext cx="534702" cy="50863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4402286" y="1179947"/>
            <a:ext cx="991602" cy="125556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4402287" y="2636083"/>
            <a:ext cx="991602" cy="125556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4415425" y="4148855"/>
            <a:ext cx="978463" cy="125556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4449731" y="5581535"/>
            <a:ext cx="944157" cy="125556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7740173" y="1649613"/>
            <a:ext cx="215467" cy="2253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1944" y="2066470"/>
            <a:ext cx="267351" cy="25431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"/>
          <p:cNvSpPr/>
          <p:nvPr/>
        </p:nvSpPr>
        <p:spPr>
          <a:xfrm>
            <a:off x="7740173" y="2481278"/>
            <a:ext cx="252626" cy="245554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7729144" y="2917574"/>
            <a:ext cx="252626" cy="231900"/>
          </a:xfrm>
          <a:prstGeom prst="heart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7740173" y="3322030"/>
            <a:ext cx="279936" cy="204591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7317277" y="1508754"/>
            <a:ext cx="16815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 ,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3450658" y="6267351"/>
            <a:ext cx="505252" cy="463800"/>
          </a:xfrm>
          <a:prstGeom prst="heart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2888074" y="6267351"/>
            <a:ext cx="430933" cy="4506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6076" y="6209319"/>
            <a:ext cx="534702" cy="50863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"/>
          <p:cNvSpPr/>
          <p:nvPr/>
        </p:nvSpPr>
        <p:spPr>
          <a:xfrm>
            <a:off x="3396038" y="5713430"/>
            <a:ext cx="559872" cy="409181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4447" y="5672160"/>
            <a:ext cx="534702" cy="5086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"/>
          <p:cNvSpPr/>
          <p:nvPr/>
        </p:nvSpPr>
        <p:spPr>
          <a:xfrm>
            <a:off x="6114972" y="1166748"/>
            <a:ext cx="991602" cy="170616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6128112" y="5170382"/>
            <a:ext cx="978463" cy="161523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7317277" y="1953594"/>
            <a:ext cx="16815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 ,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"/>
          <p:cNvSpPr txBox="1"/>
          <p:nvPr/>
        </p:nvSpPr>
        <p:spPr>
          <a:xfrm>
            <a:off x="7317277" y="2347334"/>
            <a:ext cx="16815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 ,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7317277" y="2805938"/>
            <a:ext cx="16815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 ,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7317277" y="3203213"/>
            <a:ext cx="16815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 ,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2250933" y="4364866"/>
            <a:ext cx="505200" cy="463800"/>
          </a:xfrm>
          <a:prstGeom prst="heart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2225763" y="4938354"/>
            <a:ext cx="559800" cy="409200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2828317" y="4856428"/>
            <a:ext cx="505200" cy="491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3413314" y="4287112"/>
            <a:ext cx="505200" cy="491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3454279" y="4924699"/>
            <a:ext cx="505200" cy="463800"/>
          </a:xfrm>
          <a:prstGeom prst="heart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2860533" y="4330044"/>
            <a:ext cx="430800" cy="4506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2228597" y="2929228"/>
            <a:ext cx="430800" cy="4506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2206758" y="3543684"/>
            <a:ext cx="505200" cy="491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2816358" y="2922172"/>
            <a:ext cx="505200" cy="491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2811930" y="3543684"/>
            <a:ext cx="430800" cy="4506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3398118" y="2942428"/>
            <a:ext cx="430800" cy="4506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3314518" y="3585103"/>
            <a:ext cx="559800" cy="409200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3745" y="2114428"/>
            <a:ext cx="534702" cy="50863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"/>
          <p:cNvSpPr/>
          <p:nvPr/>
        </p:nvSpPr>
        <p:spPr>
          <a:xfrm>
            <a:off x="2823345" y="2131953"/>
            <a:ext cx="505200" cy="491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3417091" y="2176628"/>
            <a:ext cx="505200" cy="463800"/>
          </a:xfrm>
          <a:prstGeom prst="heart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2235584" y="1650173"/>
            <a:ext cx="430800" cy="4506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3405106" y="1650173"/>
            <a:ext cx="430800" cy="4506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1680" y="1592141"/>
            <a:ext cx="534702" cy="5086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/>
          <p:nvPr/>
        </p:nvSpPr>
        <p:spPr>
          <a:xfrm>
            <a:off x="4486611" y="1279551"/>
            <a:ext cx="215400" cy="2253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8382" y="1517007"/>
            <a:ext cx="267351" cy="25431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"/>
          <p:cNvSpPr/>
          <p:nvPr/>
        </p:nvSpPr>
        <p:spPr>
          <a:xfrm>
            <a:off x="4486611" y="1828028"/>
            <a:ext cx="252600" cy="245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4475582" y="2090312"/>
            <a:ext cx="252600" cy="231900"/>
          </a:xfrm>
          <a:prstGeom prst="heart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4063715" y="1138692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"/>
          <p:cNvSpPr txBox="1"/>
          <p:nvPr/>
        </p:nvSpPr>
        <p:spPr>
          <a:xfrm>
            <a:off x="4063715" y="1404132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"/>
          <p:cNvSpPr txBox="1"/>
          <p:nvPr/>
        </p:nvSpPr>
        <p:spPr>
          <a:xfrm>
            <a:off x="4063715" y="1694084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4063715" y="1978676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4475161" y="2862451"/>
            <a:ext cx="215400" cy="2253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4475161" y="3182328"/>
            <a:ext cx="252600" cy="245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4475161" y="3468068"/>
            <a:ext cx="279900" cy="204600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"/>
          <p:cNvSpPr txBox="1"/>
          <p:nvPr/>
        </p:nvSpPr>
        <p:spPr>
          <a:xfrm>
            <a:off x="4052265" y="2721592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"/>
          <p:cNvSpPr txBox="1"/>
          <p:nvPr/>
        </p:nvSpPr>
        <p:spPr>
          <a:xfrm>
            <a:off x="4052265" y="3048384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4052265" y="3349250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4503123" y="4287313"/>
            <a:ext cx="215400" cy="2253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4503123" y="4530991"/>
            <a:ext cx="252600" cy="245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4492094" y="4793274"/>
            <a:ext cx="252600" cy="231900"/>
          </a:xfrm>
          <a:prstGeom prst="heart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4503123" y="5045330"/>
            <a:ext cx="279900" cy="204600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"/>
          <p:cNvSpPr txBox="1"/>
          <p:nvPr/>
        </p:nvSpPr>
        <p:spPr>
          <a:xfrm>
            <a:off x="4080227" y="4146454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"/>
          <p:cNvSpPr txBox="1"/>
          <p:nvPr/>
        </p:nvSpPr>
        <p:spPr>
          <a:xfrm>
            <a:off x="4080227" y="4397047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"/>
          <p:cNvSpPr txBox="1"/>
          <p:nvPr/>
        </p:nvSpPr>
        <p:spPr>
          <a:xfrm>
            <a:off x="4080227" y="4681638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"/>
          <p:cNvSpPr txBox="1"/>
          <p:nvPr/>
        </p:nvSpPr>
        <p:spPr>
          <a:xfrm>
            <a:off x="4080227" y="4926513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4481986" y="5617413"/>
            <a:ext cx="215400" cy="2253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3757" y="5854870"/>
            <a:ext cx="267351" cy="25431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"/>
          <p:cNvSpPr/>
          <p:nvPr/>
        </p:nvSpPr>
        <p:spPr>
          <a:xfrm>
            <a:off x="4470957" y="6123374"/>
            <a:ext cx="252600" cy="231900"/>
          </a:xfrm>
          <a:prstGeom prst="heart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4481986" y="6375430"/>
            <a:ext cx="279900" cy="204600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"/>
          <p:cNvSpPr txBox="1"/>
          <p:nvPr/>
        </p:nvSpPr>
        <p:spPr>
          <a:xfrm>
            <a:off x="4059090" y="5476554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"/>
          <p:cNvSpPr txBox="1"/>
          <p:nvPr/>
        </p:nvSpPr>
        <p:spPr>
          <a:xfrm>
            <a:off x="4059090" y="5741994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"/>
          <p:cNvSpPr txBox="1"/>
          <p:nvPr/>
        </p:nvSpPr>
        <p:spPr>
          <a:xfrm>
            <a:off x="4059090" y="6011738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"/>
          <p:cNvSpPr txBox="1"/>
          <p:nvPr/>
        </p:nvSpPr>
        <p:spPr>
          <a:xfrm>
            <a:off x="4059090" y="6256613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4582" y="1271770"/>
            <a:ext cx="267351" cy="25431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"/>
          <p:cNvSpPr txBox="1"/>
          <p:nvPr/>
        </p:nvSpPr>
        <p:spPr>
          <a:xfrm>
            <a:off x="5779914" y="1158894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4582" y="1625307"/>
            <a:ext cx="267351" cy="25431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"/>
          <p:cNvSpPr txBox="1"/>
          <p:nvPr/>
        </p:nvSpPr>
        <p:spPr>
          <a:xfrm>
            <a:off x="5779914" y="1512431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6202811" y="1957541"/>
            <a:ext cx="252600" cy="245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"/>
          <p:cNvSpPr txBox="1"/>
          <p:nvPr/>
        </p:nvSpPr>
        <p:spPr>
          <a:xfrm>
            <a:off x="5779914" y="1823597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6202811" y="2253666"/>
            <a:ext cx="252600" cy="245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"/>
          <p:cNvSpPr txBox="1"/>
          <p:nvPr/>
        </p:nvSpPr>
        <p:spPr>
          <a:xfrm>
            <a:off x="5779914" y="2119722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6202823" y="2586978"/>
            <a:ext cx="252600" cy="245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"/>
          <p:cNvSpPr txBox="1"/>
          <p:nvPr/>
        </p:nvSpPr>
        <p:spPr>
          <a:xfrm>
            <a:off x="5779927" y="2453034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6203232" y="3189462"/>
            <a:ext cx="252600" cy="231900"/>
          </a:xfrm>
          <a:prstGeom prst="heart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"/>
          <p:cNvSpPr txBox="1"/>
          <p:nvPr/>
        </p:nvSpPr>
        <p:spPr>
          <a:xfrm>
            <a:off x="5791364" y="3077825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6203244" y="3500874"/>
            <a:ext cx="252600" cy="231900"/>
          </a:xfrm>
          <a:prstGeom prst="heart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"/>
          <p:cNvSpPr txBox="1"/>
          <p:nvPr/>
        </p:nvSpPr>
        <p:spPr>
          <a:xfrm>
            <a:off x="5791377" y="3389238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6203232" y="3774399"/>
            <a:ext cx="252600" cy="231900"/>
          </a:xfrm>
          <a:prstGeom prst="heart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"/>
          <p:cNvSpPr txBox="1"/>
          <p:nvPr/>
        </p:nvSpPr>
        <p:spPr>
          <a:xfrm>
            <a:off x="5791364" y="3662763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"/>
          <p:cNvSpPr/>
          <p:nvPr/>
        </p:nvSpPr>
        <p:spPr>
          <a:xfrm>
            <a:off x="6195111" y="4035280"/>
            <a:ext cx="279900" cy="204600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"/>
          <p:cNvSpPr txBox="1"/>
          <p:nvPr/>
        </p:nvSpPr>
        <p:spPr>
          <a:xfrm>
            <a:off x="5772214" y="3916463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"/>
          <p:cNvSpPr/>
          <p:nvPr/>
        </p:nvSpPr>
        <p:spPr>
          <a:xfrm>
            <a:off x="6195123" y="4348993"/>
            <a:ext cx="279900" cy="204600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"/>
          <p:cNvSpPr txBox="1"/>
          <p:nvPr/>
        </p:nvSpPr>
        <p:spPr>
          <a:xfrm>
            <a:off x="5772227" y="4230176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"/>
          <p:cNvSpPr/>
          <p:nvPr/>
        </p:nvSpPr>
        <p:spPr>
          <a:xfrm>
            <a:off x="6195111" y="4705293"/>
            <a:ext cx="279900" cy="204600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"/>
          <p:cNvSpPr txBox="1"/>
          <p:nvPr/>
        </p:nvSpPr>
        <p:spPr>
          <a:xfrm>
            <a:off x="5772214" y="4586476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"/>
          <p:cNvSpPr/>
          <p:nvPr/>
        </p:nvSpPr>
        <p:spPr>
          <a:xfrm>
            <a:off x="6194211" y="5397326"/>
            <a:ext cx="215400" cy="2253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"/>
          <p:cNvSpPr txBox="1"/>
          <p:nvPr/>
        </p:nvSpPr>
        <p:spPr>
          <a:xfrm>
            <a:off x="5771314" y="5256467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"/>
          <p:cNvSpPr/>
          <p:nvPr/>
        </p:nvSpPr>
        <p:spPr>
          <a:xfrm>
            <a:off x="6194211" y="5724588"/>
            <a:ext cx="215400" cy="2253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"/>
          <p:cNvSpPr txBox="1"/>
          <p:nvPr/>
        </p:nvSpPr>
        <p:spPr>
          <a:xfrm>
            <a:off x="5771314" y="5583729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"/>
          <p:cNvSpPr/>
          <p:nvPr/>
        </p:nvSpPr>
        <p:spPr>
          <a:xfrm>
            <a:off x="6194223" y="6032363"/>
            <a:ext cx="215400" cy="2253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"/>
          <p:cNvSpPr txBox="1"/>
          <p:nvPr/>
        </p:nvSpPr>
        <p:spPr>
          <a:xfrm>
            <a:off x="5771327" y="5891504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"/>
          <p:cNvSpPr/>
          <p:nvPr/>
        </p:nvSpPr>
        <p:spPr>
          <a:xfrm>
            <a:off x="6194211" y="6370788"/>
            <a:ext cx="215400" cy="2253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"/>
          <p:cNvSpPr txBox="1"/>
          <p:nvPr/>
        </p:nvSpPr>
        <p:spPr>
          <a:xfrm>
            <a:off x="5771314" y="6229929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86d82a2e2_0_36"/>
          <p:cNvSpPr/>
          <p:nvPr/>
        </p:nvSpPr>
        <p:spPr>
          <a:xfrm>
            <a:off x="4255373" y="1017138"/>
            <a:ext cx="215400" cy="2253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g1d86d82a2e2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7144" y="1254595"/>
            <a:ext cx="267351" cy="25431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d86d82a2e2_0_36"/>
          <p:cNvSpPr/>
          <p:nvPr/>
        </p:nvSpPr>
        <p:spPr>
          <a:xfrm>
            <a:off x="4255373" y="1565615"/>
            <a:ext cx="252600" cy="245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d86d82a2e2_0_36"/>
          <p:cNvSpPr/>
          <p:nvPr/>
        </p:nvSpPr>
        <p:spPr>
          <a:xfrm>
            <a:off x="4244344" y="1827899"/>
            <a:ext cx="252600" cy="231900"/>
          </a:xfrm>
          <a:prstGeom prst="heart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d86d82a2e2_0_36"/>
          <p:cNvSpPr/>
          <p:nvPr/>
        </p:nvSpPr>
        <p:spPr>
          <a:xfrm>
            <a:off x="4255373" y="2079955"/>
            <a:ext cx="279900" cy="204600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d86d82a2e2_0_36"/>
          <p:cNvSpPr txBox="1"/>
          <p:nvPr/>
        </p:nvSpPr>
        <p:spPr>
          <a:xfrm>
            <a:off x="3832477" y="876279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,  _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d86d82a2e2_0_36"/>
          <p:cNvSpPr txBox="1"/>
          <p:nvPr/>
        </p:nvSpPr>
        <p:spPr>
          <a:xfrm>
            <a:off x="3832477" y="1141719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,  __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d86d82a2e2_0_36"/>
          <p:cNvSpPr txBox="1"/>
          <p:nvPr/>
        </p:nvSpPr>
        <p:spPr>
          <a:xfrm>
            <a:off x="3832477" y="1431672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,  __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d86d82a2e2_0_36"/>
          <p:cNvSpPr txBox="1"/>
          <p:nvPr/>
        </p:nvSpPr>
        <p:spPr>
          <a:xfrm>
            <a:off x="3832477" y="1716263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,  __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d86d82a2e2_0_36"/>
          <p:cNvSpPr txBox="1"/>
          <p:nvPr/>
        </p:nvSpPr>
        <p:spPr>
          <a:xfrm>
            <a:off x="3832477" y="1961138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,  __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d86d82a2e2_0_36"/>
          <p:cNvSpPr/>
          <p:nvPr/>
        </p:nvSpPr>
        <p:spPr>
          <a:xfrm>
            <a:off x="3849723" y="3567713"/>
            <a:ext cx="215400" cy="2253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g1d86d82a2e2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1494" y="3805170"/>
            <a:ext cx="267351" cy="25431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d86d82a2e2_0_36"/>
          <p:cNvSpPr/>
          <p:nvPr/>
        </p:nvSpPr>
        <p:spPr>
          <a:xfrm>
            <a:off x="3838694" y="4073674"/>
            <a:ext cx="252600" cy="231900"/>
          </a:xfrm>
          <a:prstGeom prst="heart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d86d82a2e2_0_36"/>
          <p:cNvSpPr/>
          <p:nvPr/>
        </p:nvSpPr>
        <p:spPr>
          <a:xfrm>
            <a:off x="3849723" y="4325730"/>
            <a:ext cx="279900" cy="204600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d86d82a2e2_0_36"/>
          <p:cNvSpPr txBox="1"/>
          <p:nvPr/>
        </p:nvSpPr>
        <p:spPr>
          <a:xfrm>
            <a:off x="3426827" y="3426854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d86d82a2e2_0_36"/>
          <p:cNvSpPr txBox="1"/>
          <p:nvPr/>
        </p:nvSpPr>
        <p:spPr>
          <a:xfrm>
            <a:off x="3426827" y="3692294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d86d82a2e2_0_36"/>
          <p:cNvSpPr txBox="1"/>
          <p:nvPr/>
        </p:nvSpPr>
        <p:spPr>
          <a:xfrm>
            <a:off x="3426827" y="3962038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d86d82a2e2_0_36"/>
          <p:cNvSpPr txBox="1"/>
          <p:nvPr/>
        </p:nvSpPr>
        <p:spPr>
          <a:xfrm>
            <a:off x="3426827" y="4206913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86d82a2e2_0_155"/>
          <p:cNvSpPr/>
          <p:nvPr/>
        </p:nvSpPr>
        <p:spPr>
          <a:xfrm>
            <a:off x="5925186" y="823575"/>
            <a:ext cx="215400" cy="2253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g1d86d82a2e2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6957" y="2522107"/>
            <a:ext cx="267351" cy="25431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1d86d82a2e2_0_155"/>
          <p:cNvSpPr/>
          <p:nvPr/>
        </p:nvSpPr>
        <p:spPr>
          <a:xfrm>
            <a:off x="5925186" y="3634653"/>
            <a:ext cx="252600" cy="245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d86d82a2e2_0_155"/>
          <p:cNvSpPr/>
          <p:nvPr/>
        </p:nvSpPr>
        <p:spPr>
          <a:xfrm>
            <a:off x="5914157" y="4984637"/>
            <a:ext cx="252600" cy="231900"/>
          </a:xfrm>
          <a:prstGeom prst="heart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1d86d82a2e2_0_155"/>
          <p:cNvSpPr txBox="1"/>
          <p:nvPr/>
        </p:nvSpPr>
        <p:spPr>
          <a:xfrm>
            <a:off x="5502290" y="682716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1d86d82a2e2_0_155"/>
          <p:cNvSpPr txBox="1"/>
          <p:nvPr/>
        </p:nvSpPr>
        <p:spPr>
          <a:xfrm>
            <a:off x="5502290" y="2409232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d86d82a2e2_0_155"/>
          <p:cNvSpPr txBox="1"/>
          <p:nvPr/>
        </p:nvSpPr>
        <p:spPr>
          <a:xfrm>
            <a:off x="5502290" y="3500709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1d86d82a2e2_0_155"/>
          <p:cNvSpPr txBox="1"/>
          <p:nvPr/>
        </p:nvSpPr>
        <p:spPr>
          <a:xfrm>
            <a:off x="5502290" y="4873001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d86d82a2e2_0_155"/>
          <p:cNvSpPr/>
          <p:nvPr/>
        </p:nvSpPr>
        <p:spPr>
          <a:xfrm>
            <a:off x="5925186" y="1150838"/>
            <a:ext cx="215400" cy="2253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d86d82a2e2_0_155"/>
          <p:cNvSpPr/>
          <p:nvPr/>
        </p:nvSpPr>
        <p:spPr>
          <a:xfrm>
            <a:off x="5925186" y="3930778"/>
            <a:ext cx="252600" cy="245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d86d82a2e2_0_155"/>
          <p:cNvSpPr/>
          <p:nvPr/>
        </p:nvSpPr>
        <p:spPr>
          <a:xfrm>
            <a:off x="3123411" y="3033993"/>
            <a:ext cx="279900" cy="204600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d86d82a2e2_0_155"/>
          <p:cNvSpPr txBox="1"/>
          <p:nvPr/>
        </p:nvSpPr>
        <p:spPr>
          <a:xfrm>
            <a:off x="5502290" y="1009979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1d86d82a2e2_0_155"/>
          <p:cNvSpPr txBox="1"/>
          <p:nvPr/>
        </p:nvSpPr>
        <p:spPr>
          <a:xfrm>
            <a:off x="5502290" y="3796834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d86d82a2e2_0_155"/>
          <p:cNvSpPr txBox="1"/>
          <p:nvPr/>
        </p:nvSpPr>
        <p:spPr>
          <a:xfrm>
            <a:off x="2700515" y="2915176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d86d82a2e2_0_155"/>
          <p:cNvSpPr/>
          <p:nvPr/>
        </p:nvSpPr>
        <p:spPr>
          <a:xfrm>
            <a:off x="5925198" y="1458613"/>
            <a:ext cx="215400" cy="2253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1d86d82a2e2_0_155"/>
          <p:cNvSpPr/>
          <p:nvPr/>
        </p:nvSpPr>
        <p:spPr>
          <a:xfrm>
            <a:off x="5925198" y="4264091"/>
            <a:ext cx="252600" cy="245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d86d82a2e2_0_155"/>
          <p:cNvSpPr/>
          <p:nvPr/>
        </p:nvSpPr>
        <p:spPr>
          <a:xfrm>
            <a:off x="5914169" y="5296049"/>
            <a:ext cx="252600" cy="231900"/>
          </a:xfrm>
          <a:prstGeom prst="heart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1d86d82a2e2_0_155"/>
          <p:cNvSpPr/>
          <p:nvPr/>
        </p:nvSpPr>
        <p:spPr>
          <a:xfrm>
            <a:off x="3123423" y="3347705"/>
            <a:ext cx="279900" cy="204600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d86d82a2e2_0_155"/>
          <p:cNvSpPr txBox="1"/>
          <p:nvPr/>
        </p:nvSpPr>
        <p:spPr>
          <a:xfrm>
            <a:off x="5502302" y="1317754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d86d82a2e2_0_155"/>
          <p:cNvSpPr txBox="1"/>
          <p:nvPr/>
        </p:nvSpPr>
        <p:spPr>
          <a:xfrm>
            <a:off x="5502302" y="4130147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d86d82a2e2_0_155"/>
          <p:cNvSpPr txBox="1"/>
          <p:nvPr/>
        </p:nvSpPr>
        <p:spPr>
          <a:xfrm>
            <a:off x="5502302" y="5184413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1d86d82a2e2_0_155"/>
          <p:cNvSpPr txBox="1"/>
          <p:nvPr/>
        </p:nvSpPr>
        <p:spPr>
          <a:xfrm>
            <a:off x="2700527" y="3228888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d86d82a2e2_0_155"/>
          <p:cNvSpPr/>
          <p:nvPr/>
        </p:nvSpPr>
        <p:spPr>
          <a:xfrm>
            <a:off x="5925186" y="1797038"/>
            <a:ext cx="215400" cy="225300"/>
          </a:xfrm>
          <a:prstGeom prst="rect">
            <a:avLst/>
          </a:prstGeom>
          <a:solidFill>
            <a:srgbClr val="8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g1d86d82a2e2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6957" y="2875645"/>
            <a:ext cx="267351" cy="25431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1d86d82a2e2_0_155"/>
          <p:cNvSpPr/>
          <p:nvPr/>
        </p:nvSpPr>
        <p:spPr>
          <a:xfrm>
            <a:off x="5914157" y="5569574"/>
            <a:ext cx="252600" cy="231900"/>
          </a:xfrm>
          <a:prstGeom prst="heart">
            <a:avLst/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1d86d82a2e2_0_155"/>
          <p:cNvSpPr/>
          <p:nvPr/>
        </p:nvSpPr>
        <p:spPr>
          <a:xfrm>
            <a:off x="3123411" y="3704005"/>
            <a:ext cx="279900" cy="204600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1d86d82a2e2_0_155"/>
          <p:cNvSpPr txBox="1"/>
          <p:nvPr/>
        </p:nvSpPr>
        <p:spPr>
          <a:xfrm>
            <a:off x="5502290" y="1656179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d86d82a2e2_0_155"/>
          <p:cNvSpPr txBox="1"/>
          <p:nvPr/>
        </p:nvSpPr>
        <p:spPr>
          <a:xfrm>
            <a:off x="5502290" y="2762769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d86d82a2e2_0_155"/>
          <p:cNvSpPr txBox="1"/>
          <p:nvPr/>
        </p:nvSpPr>
        <p:spPr>
          <a:xfrm>
            <a:off x="5502290" y="5457938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d86d82a2e2_0_155"/>
          <p:cNvSpPr txBox="1"/>
          <p:nvPr/>
        </p:nvSpPr>
        <p:spPr>
          <a:xfrm>
            <a:off x="2700515" y="3585188"/>
            <a:ext cx="16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      ,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2016-02-11T22:41:22Z</dcterms:created>
  <dc:creator>ilkay Altintas</dc:creator>
</cp:coreProperties>
</file>