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</a:t>
            </a:r>
            <a:r>
              <a:rPr lang="en-US" sz="2400" b="1" dirty="0" smtClean="0"/>
              <a:t>– </a:t>
            </a:r>
            <a:r>
              <a:rPr lang="en-US" sz="2400" b="1" dirty="0" smtClean="0"/>
              <a:t>STORE </a:t>
            </a:r>
            <a:r>
              <a:rPr lang="en-US" sz="2400" b="1" dirty="0" smtClean="0"/>
              <a:t> </a:t>
            </a:r>
            <a:r>
              <a:rPr lang="en-US" sz="2400" b="1" dirty="0" smtClean="0"/>
              <a:t>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__  )</a:t>
            </a:r>
            <a:endParaRPr lang="en-US" sz="2400" dirty="0"/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__  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__  )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__  )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__ 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43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Beth</cp:lastModifiedBy>
  <cp:revision>19</cp:revision>
  <dcterms:created xsi:type="dcterms:W3CDTF">2016-02-11T22:41:22Z</dcterms:created>
  <dcterms:modified xsi:type="dcterms:W3CDTF">2016-02-14T03:07:08Z</dcterms:modified>
</cp:coreProperties>
</file>