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1"/>
    <p:restoredTop sz="95701"/>
  </p:normalViewPr>
  <p:slideViewPr>
    <p:cSldViewPr snapToGrid="0" snapToObjects="1">
      <p:cViewPr>
        <p:scale>
          <a:sx n="182" d="100"/>
          <a:sy n="182" d="100"/>
        </p:scale>
        <p:origin x="13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D1CC-7DA1-004A-A566-BC16AFDE1264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5954-318F-434D-84D5-A52C540B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496" y="380683"/>
            <a:ext cx="352643" cy="1026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6139" y="380683"/>
            <a:ext cx="931985" cy="102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8124" y="1406769"/>
            <a:ext cx="1775570" cy="100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0830" y="1542482"/>
            <a:ext cx="206463" cy="8676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6643" y="2422640"/>
            <a:ext cx="1258335" cy="1005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6655" y="2590854"/>
            <a:ext cx="368324" cy="834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8742" y="3424966"/>
            <a:ext cx="1248984" cy="1002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12279" y="3593509"/>
            <a:ext cx="475447" cy="8337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23740" y="380681"/>
            <a:ext cx="0" cy="79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40180" y="408780"/>
            <a:ext cx="1933832" cy="101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60830" y="2415033"/>
            <a:ext cx="209583" cy="10082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74012" y="1536388"/>
            <a:ext cx="1251616" cy="8727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66655" y="3423298"/>
            <a:ext cx="372087" cy="99044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5628" y="2582834"/>
            <a:ext cx="1262098" cy="8404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6234" y="3401208"/>
            <a:ext cx="352643" cy="10260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8877" y="3401208"/>
            <a:ext cx="941678" cy="102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9229" y="3603527"/>
            <a:ext cx="221633" cy="823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40180" y="3741361"/>
            <a:ext cx="170375" cy="6859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15333" y="3871688"/>
            <a:ext cx="95222" cy="5556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87372" y="611601"/>
            <a:ext cx="131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Absorbance</a:t>
            </a:r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023996" y="1695707"/>
            <a:ext cx="85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Rayleigh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1773" y="495642"/>
            <a:ext cx="131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Scattering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944155" y="1715103"/>
            <a:ext cx="81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Raman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3477336" y="2651616"/>
            <a:ext cx="102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Untargeted wavelength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137836" y="2839433"/>
            <a:ext cx="83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Targeted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5132606" y="3494639"/>
            <a:ext cx="131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smtClean="0"/>
              <a:t>Reaches detector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94386" y="3481135"/>
            <a:ext cx="1314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Misses detector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93038" y="2508834"/>
            <a:ext cx="1461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Entire photon </a:t>
            </a: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33142" y="72904"/>
            <a:ext cx="148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Beer Lambert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662943" y="1092170"/>
            <a:ext cx="196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rayleigh</a:t>
            </a:r>
            <a:r>
              <a:rPr lang="en-US" sz="1400" dirty="0" smtClean="0"/>
              <a:t> vs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raman</a:t>
            </a:r>
            <a:endParaRPr lang="en-US" sz="1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463694" y="1095422"/>
            <a:ext cx="1484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area under curve of all possible wavelengths vs area under curve of target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738742" y="2259493"/>
            <a:ext cx="1484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random direction of scattered photon vs direction in path </a:t>
            </a:r>
            <a:r>
              <a:rPr lang="en-US" sz="1400" smtClean="0"/>
              <a:t>of aperture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943700" y="3826324"/>
            <a:ext cx="146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Photons on detector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1717074" y="4149490"/>
            <a:ext cx="427767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56139" y="1406767"/>
            <a:ext cx="931985" cy="100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15524" y="1307026"/>
            <a:ext cx="148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Interaction with sensor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712941" y="1201486"/>
            <a:ext cx="11489" cy="115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723740" y="2359035"/>
            <a:ext cx="13271" cy="204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28707" y="515063"/>
            <a:ext cx="148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tissue </a:t>
            </a:r>
            <a:r>
              <a:rPr lang="en-US" sz="1400" dirty="0" err="1" smtClean="0"/>
              <a:t>en</a:t>
            </a:r>
            <a:r>
              <a:rPr lang="en-US" sz="1400" dirty="0" smtClean="0"/>
              <a:t> route to sensor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028707" y="2359035"/>
            <a:ext cx="148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tissue </a:t>
            </a:r>
            <a:r>
              <a:rPr lang="en-US" sz="1400" dirty="0" err="1" smtClean="0"/>
              <a:t>en</a:t>
            </a:r>
            <a:r>
              <a:rPr lang="en-US" sz="1400" dirty="0" smtClean="0"/>
              <a:t> route to detector</a:t>
            </a:r>
            <a:endParaRPr lang="en-US" sz="1400" dirty="0"/>
          </a:p>
        </p:txBody>
      </p:sp>
      <p:sp>
        <p:nvSpPr>
          <p:cNvPr id="66" name="Lightning Bolt 65"/>
          <p:cNvSpPr/>
          <p:nvPr/>
        </p:nvSpPr>
        <p:spPr>
          <a:xfrm>
            <a:off x="6547063" y="135438"/>
            <a:ext cx="170041" cy="153889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015524" y="31414"/>
            <a:ext cx="72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Photon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733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Dayle</dc:creator>
  <cp:lastModifiedBy>Dayle</cp:lastModifiedBy>
  <cp:revision>15</cp:revision>
  <dcterms:created xsi:type="dcterms:W3CDTF">2019-10-10T17:26:23Z</dcterms:created>
  <dcterms:modified xsi:type="dcterms:W3CDTF">2019-10-10T22:42:32Z</dcterms:modified>
</cp:coreProperties>
</file>