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58"/>
  </p:normalViewPr>
  <p:slideViewPr>
    <p:cSldViewPr snapToGrid="0">
      <p:cViewPr varScale="1">
        <p:scale>
          <a:sx n="120" d="100"/>
          <a:sy n="120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FA008-BAD8-4AFC-9546-DC094FF21B4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08D20C1-452B-447F-854D-DED4A643A4A9}">
      <dgm:prSet/>
      <dgm:spPr/>
      <dgm:t>
        <a:bodyPr/>
        <a:lstStyle/>
        <a:p>
          <a:r>
            <a:rPr lang="es-MX"/>
            <a:t>Arquitectura.</a:t>
          </a:r>
          <a:endParaRPr lang="en-US"/>
        </a:p>
      </dgm:t>
    </dgm:pt>
    <dgm:pt modelId="{AB4F4F73-40B5-4AE1-AEEC-5AE09257881D}" type="parTrans" cxnId="{5730D796-9CAF-4C9E-B1C6-CD94DAF109FE}">
      <dgm:prSet/>
      <dgm:spPr/>
      <dgm:t>
        <a:bodyPr/>
        <a:lstStyle/>
        <a:p>
          <a:endParaRPr lang="en-US"/>
        </a:p>
      </dgm:t>
    </dgm:pt>
    <dgm:pt modelId="{A58CADD2-5061-4860-91DA-70280C56807D}" type="sibTrans" cxnId="{5730D796-9CAF-4C9E-B1C6-CD94DAF109FE}">
      <dgm:prSet/>
      <dgm:spPr/>
      <dgm:t>
        <a:bodyPr/>
        <a:lstStyle/>
        <a:p>
          <a:endParaRPr lang="en-US"/>
        </a:p>
      </dgm:t>
    </dgm:pt>
    <dgm:pt modelId="{2B98EAC2-3979-4058-A479-0F407B5C262F}">
      <dgm:prSet/>
      <dgm:spPr/>
      <dgm:t>
        <a:bodyPr/>
        <a:lstStyle/>
        <a:p>
          <a:r>
            <a:rPr lang="es-MX"/>
            <a:t>Facilita la integración de datos “end-to-end”</a:t>
          </a:r>
          <a:endParaRPr lang="en-US"/>
        </a:p>
      </dgm:t>
    </dgm:pt>
    <dgm:pt modelId="{C2018FA9-D295-45A2-B99D-B8B051C0E417}" type="parTrans" cxnId="{47113BC0-19FF-4A07-9846-11D70739534E}">
      <dgm:prSet/>
      <dgm:spPr/>
      <dgm:t>
        <a:bodyPr/>
        <a:lstStyle/>
        <a:p>
          <a:endParaRPr lang="en-US"/>
        </a:p>
      </dgm:t>
    </dgm:pt>
    <dgm:pt modelId="{14AD6762-205C-416E-B50A-61E8B19D3786}" type="sibTrans" cxnId="{47113BC0-19FF-4A07-9846-11D70739534E}">
      <dgm:prSet/>
      <dgm:spPr/>
      <dgm:t>
        <a:bodyPr/>
        <a:lstStyle/>
        <a:p>
          <a:endParaRPr lang="en-US"/>
        </a:p>
      </dgm:t>
    </dgm:pt>
    <dgm:pt modelId="{66DB075F-CBF5-4B8B-82E4-095A967473EE}">
      <dgm:prSet/>
      <dgm:spPr/>
      <dgm:t>
        <a:bodyPr/>
        <a:lstStyle/>
        <a:p>
          <a:r>
            <a:rPr lang="es-MX"/>
            <a:t>Uso de sistemas automatizados.</a:t>
          </a:r>
          <a:endParaRPr lang="en-US"/>
        </a:p>
      </dgm:t>
    </dgm:pt>
    <dgm:pt modelId="{25977329-442C-4E7F-B5E4-C48ADCEE992A}" type="parTrans" cxnId="{AA2B6EB8-AEA6-484C-A358-B753D8BB299C}">
      <dgm:prSet/>
      <dgm:spPr/>
      <dgm:t>
        <a:bodyPr/>
        <a:lstStyle/>
        <a:p>
          <a:endParaRPr lang="en-US"/>
        </a:p>
      </dgm:t>
    </dgm:pt>
    <dgm:pt modelId="{65135D92-B9BD-44E4-8355-813CAC59FFB4}" type="sibTrans" cxnId="{AA2B6EB8-AEA6-484C-A358-B753D8BB299C}">
      <dgm:prSet/>
      <dgm:spPr/>
      <dgm:t>
        <a:bodyPr/>
        <a:lstStyle/>
        <a:p>
          <a:endParaRPr lang="en-US"/>
        </a:p>
      </dgm:t>
    </dgm:pt>
    <dgm:pt modelId="{234CAA3A-6C26-41DE-A25E-59ABF086FD79}">
      <dgm:prSet/>
      <dgm:spPr/>
      <dgm:t>
        <a:bodyPr/>
        <a:lstStyle/>
        <a:p>
          <a:r>
            <a:rPr lang="es-MX"/>
            <a:t>Orientado a soluciones de computación en la nube.</a:t>
          </a:r>
          <a:endParaRPr lang="en-US"/>
        </a:p>
      </dgm:t>
    </dgm:pt>
    <dgm:pt modelId="{F3BA0C3F-4CA5-4E0A-9E7C-B718DD8AEC2E}" type="parTrans" cxnId="{50B09783-5112-49AB-8ECE-6FD73EF34A27}">
      <dgm:prSet/>
      <dgm:spPr/>
      <dgm:t>
        <a:bodyPr/>
        <a:lstStyle/>
        <a:p>
          <a:endParaRPr lang="en-US"/>
        </a:p>
      </dgm:t>
    </dgm:pt>
    <dgm:pt modelId="{A9C02778-1330-40FF-BE88-D81A52C50D21}" type="sibTrans" cxnId="{50B09783-5112-49AB-8ECE-6FD73EF34A27}">
      <dgm:prSet/>
      <dgm:spPr/>
      <dgm:t>
        <a:bodyPr/>
        <a:lstStyle/>
        <a:p>
          <a:endParaRPr lang="en-US"/>
        </a:p>
      </dgm:t>
    </dgm:pt>
    <dgm:pt modelId="{3B604995-4E38-4B6C-B980-4CD46345273D}" type="pres">
      <dgm:prSet presAssocID="{62FFA008-BAD8-4AFC-9546-DC094FF21B47}" presName="root" presStyleCnt="0">
        <dgm:presLayoutVars>
          <dgm:dir/>
          <dgm:resizeHandles val="exact"/>
        </dgm:presLayoutVars>
      </dgm:prSet>
      <dgm:spPr/>
    </dgm:pt>
    <dgm:pt modelId="{44EA906A-FD98-4545-B90E-7253D27462B9}" type="pres">
      <dgm:prSet presAssocID="{708D20C1-452B-447F-854D-DED4A643A4A9}" presName="compNode" presStyleCnt="0"/>
      <dgm:spPr/>
    </dgm:pt>
    <dgm:pt modelId="{80020832-77B2-4ABD-A184-69B368465B06}" type="pres">
      <dgm:prSet presAssocID="{708D20C1-452B-447F-854D-DED4A643A4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710C8A4F-AEC5-4695-94DE-C534D5C27F93}" type="pres">
      <dgm:prSet presAssocID="{708D20C1-452B-447F-854D-DED4A643A4A9}" presName="spaceRect" presStyleCnt="0"/>
      <dgm:spPr/>
    </dgm:pt>
    <dgm:pt modelId="{B085C0B2-6C4D-4300-B0D9-5909BE3B7B46}" type="pres">
      <dgm:prSet presAssocID="{708D20C1-452B-447F-854D-DED4A643A4A9}" presName="textRect" presStyleLbl="revTx" presStyleIdx="0" presStyleCnt="4">
        <dgm:presLayoutVars>
          <dgm:chMax val="1"/>
          <dgm:chPref val="1"/>
        </dgm:presLayoutVars>
      </dgm:prSet>
      <dgm:spPr/>
    </dgm:pt>
    <dgm:pt modelId="{132FEF78-2840-4D24-9C2C-F552B30B6EAD}" type="pres">
      <dgm:prSet presAssocID="{A58CADD2-5061-4860-91DA-70280C56807D}" presName="sibTrans" presStyleCnt="0"/>
      <dgm:spPr/>
    </dgm:pt>
    <dgm:pt modelId="{D827577E-D8A5-46C2-BC0A-968CC22CDA23}" type="pres">
      <dgm:prSet presAssocID="{2B98EAC2-3979-4058-A479-0F407B5C262F}" presName="compNode" presStyleCnt="0"/>
      <dgm:spPr/>
    </dgm:pt>
    <dgm:pt modelId="{347CE226-8420-4A90-BAFF-DF06FF4C199A}" type="pres">
      <dgm:prSet presAssocID="{2B98EAC2-3979-4058-A479-0F407B5C26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6D65CAA7-D14D-4BD5-9144-B56FF5294C1A}" type="pres">
      <dgm:prSet presAssocID="{2B98EAC2-3979-4058-A479-0F407B5C262F}" presName="spaceRect" presStyleCnt="0"/>
      <dgm:spPr/>
    </dgm:pt>
    <dgm:pt modelId="{42385732-0E6A-4458-9466-2244F17B1C52}" type="pres">
      <dgm:prSet presAssocID="{2B98EAC2-3979-4058-A479-0F407B5C262F}" presName="textRect" presStyleLbl="revTx" presStyleIdx="1" presStyleCnt="4">
        <dgm:presLayoutVars>
          <dgm:chMax val="1"/>
          <dgm:chPref val="1"/>
        </dgm:presLayoutVars>
      </dgm:prSet>
      <dgm:spPr/>
    </dgm:pt>
    <dgm:pt modelId="{4E2513D0-FC1D-40BB-9C65-685CF05FD387}" type="pres">
      <dgm:prSet presAssocID="{14AD6762-205C-416E-B50A-61E8B19D3786}" presName="sibTrans" presStyleCnt="0"/>
      <dgm:spPr/>
    </dgm:pt>
    <dgm:pt modelId="{B9793755-0384-41C7-AD34-07609258DA72}" type="pres">
      <dgm:prSet presAssocID="{66DB075F-CBF5-4B8B-82E4-095A967473EE}" presName="compNode" presStyleCnt="0"/>
      <dgm:spPr/>
    </dgm:pt>
    <dgm:pt modelId="{BEEDD28C-4615-479C-80E6-51F19A2AD548}" type="pres">
      <dgm:prSet presAssocID="{66DB075F-CBF5-4B8B-82E4-095A967473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53D52D4E-4334-43CD-B4D7-4D5B0E996A45}" type="pres">
      <dgm:prSet presAssocID="{66DB075F-CBF5-4B8B-82E4-095A967473EE}" presName="spaceRect" presStyleCnt="0"/>
      <dgm:spPr/>
    </dgm:pt>
    <dgm:pt modelId="{3C9A0484-AFAC-4124-A548-6CD12D49074A}" type="pres">
      <dgm:prSet presAssocID="{66DB075F-CBF5-4B8B-82E4-095A967473EE}" presName="textRect" presStyleLbl="revTx" presStyleIdx="2" presStyleCnt="4">
        <dgm:presLayoutVars>
          <dgm:chMax val="1"/>
          <dgm:chPref val="1"/>
        </dgm:presLayoutVars>
      </dgm:prSet>
      <dgm:spPr/>
    </dgm:pt>
    <dgm:pt modelId="{B77BAD26-FF69-4493-88B4-DB164ECEF7ED}" type="pres">
      <dgm:prSet presAssocID="{65135D92-B9BD-44E4-8355-813CAC59FFB4}" presName="sibTrans" presStyleCnt="0"/>
      <dgm:spPr/>
    </dgm:pt>
    <dgm:pt modelId="{569DF0DE-BA5A-4114-8D01-6613D2084A4F}" type="pres">
      <dgm:prSet presAssocID="{234CAA3A-6C26-41DE-A25E-59ABF086FD79}" presName="compNode" presStyleCnt="0"/>
      <dgm:spPr/>
    </dgm:pt>
    <dgm:pt modelId="{40263A36-8123-4549-859F-C7C42ED2552D}" type="pres">
      <dgm:prSet presAssocID="{234CAA3A-6C26-41DE-A25E-59ABF086FD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63F11117-56F3-4EE9-8038-5498019D1ABF}" type="pres">
      <dgm:prSet presAssocID="{234CAA3A-6C26-41DE-A25E-59ABF086FD79}" presName="spaceRect" presStyleCnt="0"/>
      <dgm:spPr/>
    </dgm:pt>
    <dgm:pt modelId="{DAE6BE88-F05E-4B96-A68D-117C38E93607}" type="pres">
      <dgm:prSet presAssocID="{234CAA3A-6C26-41DE-A25E-59ABF086FD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C97EE15-21EA-4B92-8AAD-FD3A7AE7A370}" type="presOf" srcId="{62FFA008-BAD8-4AFC-9546-DC094FF21B47}" destId="{3B604995-4E38-4B6C-B980-4CD46345273D}" srcOrd="0" destOrd="0" presId="urn:microsoft.com/office/officeart/2018/2/layout/IconLabelList"/>
    <dgm:cxn modelId="{F8E90518-F385-45FC-B765-E8B4D8A5B9F2}" type="presOf" srcId="{66DB075F-CBF5-4B8B-82E4-095A967473EE}" destId="{3C9A0484-AFAC-4124-A548-6CD12D49074A}" srcOrd="0" destOrd="0" presId="urn:microsoft.com/office/officeart/2018/2/layout/IconLabelList"/>
    <dgm:cxn modelId="{27046741-066F-4160-BE3F-5B2B31A93D2E}" type="presOf" srcId="{2B98EAC2-3979-4058-A479-0F407B5C262F}" destId="{42385732-0E6A-4458-9466-2244F17B1C52}" srcOrd="0" destOrd="0" presId="urn:microsoft.com/office/officeart/2018/2/layout/IconLabelList"/>
    <dgm:cxn modelId="{C3DB6145-7778-4918-9A8E-065F666573CB}" type="presOf" srcId="{708D20C1-452B-447F-854D-DED4A643A4A9}" destId="{B085C0B2-6C4D-4300-B0D9-5909BE3B7B46}" srcOrd="0" destOrd="0" presId="urn:microsoft.com/office/officeart/2018/2/layout/IconLabelList"/>
    <dgm:cxn modelId="{50B09783-5112-49AB-8ECE-6FD73EF34A27}" srcId="{62FFA008-BAD8-4AFC-9546-DC094FF21B47}" destId="{234CAA3A-6C26-41DE-A25E-59ABF086FD79}" srcOrd="3" destOrd="0" parTransId="{F3BA0C3F-4CA5-4E0A-9E7C-B718DD8AEC2E}" sibTransId="{A9C02778-1330-40FF-BE88-D81A52C50D21}"/>
    <dgm:cxn modelId="{6FCE7A8D-B453-4A53-AAD9-58B1CC1361A6}" type="presOf" srcId="{234CAA3A-6C26-41DE-A25E-59ABF086FD79}" destId="{DAE6BE88-F05E-4B96-A68D-117C38E93607}" srcOrd="0" destOrd="0" presId="urn:microsoft.com/office/officeart/2018/2/layout/IconLabelList"/>
    <dgm:cxn modelId="{5730D796-9CAF-4C9E-B1C6-CD94DAF109FE}" srcId="{62FFA008-BAD8-4AFC-9546-DC094FF21B47}" destId="{708D20C1-452B-447F-854D-DED4A643A4A9}" srcOrd="0" destOrd="0" parTransId="{AB4F4F73-40B5-4AE1-AEEC-5AE09257881D}" sibTransId="{A58CADD2-5061-4860-91DA-70280C56807D}"/>
    <dgm:cxn modelId="{AA2B6EB8-AEA6-484C-A358-B753D8BB299C}" srcId="{62FFA008-BAD8-4AFC-9546-DC094FF21B47}" destId="{66DB075F-CBF5-4B8B-82E4-095A967473EE}" srcOrd="2" destOrd="0" parTransId="{25977329-442C-4E7F-B5E4-C48ADCEE992A}" sibTransId="{65135D92-B9BD-44E4-8355-813CAC59FFB4}"/>
    <dgm:cxn modelId="{47113BC0-19FF-4A07-9846-11D70739534E}" srcId="{62FFA008-BAD8-4AFC-9546-DC094FF21B47}" destId="{2B98EAC2-3979-4058-A479-0F407B5C262F}" srcOrd="1" destOrd="0" parTransId="{C2018FA9-D295-45A2-B99D-B8B051C0E417}" sibTransId="{14AD6762-205C-416E-B50A-61E8B19D3786}"/>
    <dgm:cxn modelId="{D524C6D0-3E9E-4A77-955D-621A52317A3D}" type="presParOf" srcId="{3B604995-4E38-4B6C-B980-4CD46345273D}" destId="{44EA906A-FD98-4545-B90E-7253D27462B9}" srcOrd="0" destOrd="0" presId="urn:microsoft.com/office/officeart/2018/2/layout/IconLabelList"/>
    <dgm:cxn modelId="{72750B6B-03C4-46BC-9007-B7E5C82A2CB6}" type="presParOf" srcId="{44EA906A-FD98-4545-B90E-7253D27462B9}" destId="{80020832-77B2-4ABD-A184-69B368465B06}" srcOrd="0" destOrd="0" presId="urn:microsoft.com/office/officeart/2018/2/layout/IconLabelList"/>
    <dgm:cxn modelId="{E829DE7A-26B2-4861-935C-20F365D4EB8F}" type="presParOf" srcId="{44EA906A-FD98-4545-B90E-7253D27462B9}" destId="{710C8A4F-AEC5-4695-94DE-C534D5C27F93}" srcOrd="1" destOrd="0" presId="urn:microsoft.com/office/officeart/2018/2/layout/IconLabelList"/>
    <dgm:cxn modelId="{063755E6-ECD7-4D84-88F5-B3AEF521EB01}" type="presParOf" srcId="{44EA906A-FD98-4545-B90E-7253D27462B9}" destId="{B085C0B2-6C4D-4300-B0D9-5909BE3B7B46}" srcOrd="2" destOrd="0" presId="urn:microsoft.com/office/officeart/2018/2/layout/IconLabelList"/>
    <dgm:cxn modelId="{61677060-85CC-4937-847E-39575FF5BB4C}" type="presParOf" srcId="{3B604995-4E38-4B6C-B980-4CD46345273D}" destId="{132FEF78-2840-4D24-9C2C-F552B30B6EAD}" srcOrd="1" destOrd="0" presId="urn:microsoft.com/office/officeart/2018/2/layout/IconLabelList"/>
    <dgm:cxn modelId="{EC257D40-1DCF-4EF4-BB39-B2065BC27BCE}" type="presParOf" srcId="{3B604995-4E38-4B6C-B980-4CD46345273D}" destId="{D827577E-D8A5-46C2-BC0A-968CC22CDA23}" srcOrd="2" destOrd="0" presId="urn:microsoft.com/office/officeart/2018/2/layout/IconLabelList"/>
    <dgm:cxn modelId="{57BB1688-D425-4768-BE87-D5481D508303}" type="presParOf" srcId="{D827577E-D8A5-46C2-BC0A-968CC22CDA23}" destId="{347CE226-8420-4A90-BAFF-DF06FF4C199A}" srcOrd="0" destOrd="0" presId="urn:microsoft.com/office/officeart/2018/2/layout/IconLabelList"/>
    <dgm:cxn modelId="{5A7FB0B9-2011-41ED-9DEC-5CF2B463B24C}" type="presParOf" srcId="{D827577E-D8A5-46C2-BC0A-968CC22CDA23}" destId="{6D65CAA7-D14D-4BD5-9144-B56FF5294C1A}" srcOrd="1" destOrd="0" presId="urn:microsoft.com/office/officeart/2018/2/layout/IconLabelList"/>
    <dgm:cxn modelId="{B2013FD3-5170-4312-96CF-B0AAD3520F43}" type="presParOf" srcId="{D827577E-D8A5-46C2-BC0A-968CC22CDA23}" destId="{42385732-0E6A-4458-9466-2244F17B1C52}" srcOrd="2" destOrd="0" presId="urn:microsoft.com/office/officeart/2018/2/layout/IconLabelList"/>
    <dgm:cxn modelId="{A34EC168-5CA7-487A-BFC1-BAEDF16870CA}" type="presParOf" srcId="{3B604995-4E38-4B6C-B980-4CD46345273D}" destId="{4E2513D0-FC1D-40BB-9C65-685CF05FD387}" srcOrd="3" destOrd="0" presId="urn:microsoft.com/office/officeart/2018/2/layout/IconLabelList"/>
    <dgm:cxn modelId="{BBC474A4-FDC0-4529-B8C0-E447AB4A23B3}" type="presParOf" srcId="{3B604995-4E38-4B6C-B980-4CD46345273D}" destId="{B9793755-0384-41C7-AD34-07609258DA72}" srcOrd="4" destOrd="0" presId="urn:microsoft.com/office/officeart/2018/2/layout/IconLabelList"/>
    <dgm:cxn modelId="{C39254D5-E149-426E-B943-3B8C38EBECC6}" type="presParOf" srcId="{B9793755-0384-41C7-AD34-07609258DA72}" destId="{BEEDD28C-4615-479C-80E6-51F19A2AD548}" srcOrd="0" destOrd="0" presId="urn:microsoft.com/office/officeart/2018/2/layout/IconLabelList"/>
    <dgm:cxn modelId="{B5A4CC91-F168-498A-BF82-1CDBA9786723}" type="presParOf" srcId="{B9793755-0384-41C7-AD34-07609258DA72}" destId="{53D52D4E-4334-43CD-B4D7-4D5B0E996A45}" srcOrd="1" destOrd="0" presId="urn:microsoft.com/office/officeart/2018/2/layout/IconLabelList"/>
    <dgm:cxn modelId="{EF9510D2-013D-43CC-8D43-0F276C685CD3}" type="presParOf" srcId="{B9793755-0384-41C7-AD34-07609258DA72}" destId="{3C9A0484-AFAC-4124-A548-6CD12D49074A}" srcOrd="2" destOrd="0" presId="urn:microsoft.com/office/officeart/2018/2/layout/IconLabelList"/>
    <dgm:cxn modelId="{148F8060-B789-495E-828B-5C58DFED209A}" type="presParOf" srcId="{3B604995-4E38-4B6C-B980-4CD46345273D}" destId="{B77BAD26-FF69-4493-88B4-DB164ECEF7ED}" srcOrd="5" destOrd="0" presId="urn:microsoft.com/office/officeart/2018/2/layout/IconLabelList"/>
    <dgm:cxn modelId="{B8657DAA-F0E4-418F-BA2A-AA5286E8135D}" type="presParOf" srcId="{3B604995-4E38-4B6C-B980-4CD46345273D}" destId="{569DF0DE-BA5A-4114-8D01-6613D2084A4F}" srcOrd="6" destOrd="0" presId="urn:microsoft.com/office/officeart/2018/2/layout/IconLabelList"/>
    <dgm:cxn modelId="{A54CA838-F733-4D12-BDF4-371292CE56B3}" type="presParOf" srcId="{569DF0DE-BA5A-4114-8D01-6613D2084A4F}" destId="{40263A36-8123-4549-859F-C7C42ED2552D}" srcOrd="0" destOrd="0" presId="urn:microsoft.com/office/officeart/2018/2/layout/IconLabelList"/>
    <dgm:cxn modelId="{76824CBC-1D1D-440C-A915-83BC7480DE63}" type="presParOf" srcId="{569DF0DE-BA5A-4114-8D01-6613D2084A4F}" destId="{63F11117-56F3-4EE9-8038-5498019D1ABF}" srcOrd="1" destOrd="0" presId="urn:microsoft.com/office/officeart/2018/2/layout/IconLabelList"/>
    <dgm:cxn modelId="{27EF9289-CC5E-4064-9656-D97A28C139E0}" type="presParOf" srcId="{569DF0DE-BA5A-4114-8D01-6613D2084A4F}" destId="{DAE6BE88-F05E-4B96-A68D-117C38E936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61961D-0845-4838-8134-3D154134187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B64A55A-FF6C-449A-B0B1-EFDDD64E9744}">
      <dgm:prSet/>
      <dgm:spPr/>
      <dgm:t>
        <a:bodyPr/>
        <a:lstStyle/>
        <a:p>
          <a:r>
            <a:rPr lang="es-MX"/>
            <a:t>Herramientas ETL (Extracción, Transformación y Carga).</a:t>
          </a:r>
          <a:endParaRPr lang="en-US"/>
        </a:p>
      </dgm:t>
    </dgm:pt>
    <dgm:pt modelId="{9C6224EB-55A2-4F9F-B59B-135CD0B7EC5C}" type="parTrans" cxnId="{C223E887-9A9C-43EF-A172-2117AF9EABF3}">
      <dgm:prSet/>
      <dgm:spPr/>
      <dgm:t>
        <a:bodyPr/>
        <a:lstStyle/>
        <a:p>
          <a:endParaRPr lang="en-US"/>
        </a:p>
      </dgm:t>
    </dgm:pt>
    <dgm:pt modelId="{96B0A574-C65B-4E8D-A9FA-67F30433692C}" type="sibTrans" cxnId="{C223E887-9A9C-43EF-A172-2117AF9EABF3}">
      <dgm:prSet/>
      <dgm:spPr/>
      <dgm:t>
        <a:bodyPr/>
        <a:lstStyle/>
        <a:p>
          <a:endParaRPr lang="en-US"/>
        </a:p>
      </dgm:t>
    </dgm:pt>
    <dgm:pt modelId="{BE77F96C-4551-4ADB-B55A-98EF03E3BFE9}">
      <dgm:prSet/>
      <dgm:spPr/>
      <dgm:t>
        <a:bodyPr/>
        <a:lstStyle/>
        <a:p>
          <a:r>
            <a:rPr lang="es-MX"/>
            <a:t>Listos para BI.</a:t>
          </a:r>
          <a:endParaRPr lang="en-US"/>
        </a:p>
      </dgm:t>
    </dgm:pt>
    <dgm:pt modelId="{E018FB49-1A13-4BBC-AFAE-09322C5F3A06}" type="parTrans" cxnId="{34D34B88-06F1-42FE-B237-224BF6A1CBE3}">
      <dgm:prSet/>
      <dgm:spPr/>
      <dgm:t>
        <a:bodyPr/>
        <a:lstStyle/>
        <a:p>
          <a:endParaRPr lang="en-US"/>
        </a:p>
      </dgm:t>
    </dgm:pt>
    <dgm:pt modelId="{4F5D8593-5676-4204-8B0E-E6F4A112B89E}" type="sibTrans" cxnId="{34D34B88-06F1-42FE-B237-224BF6A1CBE3}">
      <dgm:prSet/>
      <dgm:spPr/>
      <dgm:t>
        <a:bodyPr/>
        <a:lstStyle/>
        <a:p>
          <a:endParaRPr lang="en-US"/>
        </a:p>
      </dgm:t>
    </dgm:pt>
    <dgm:pt modelId="{D27C0BBF-D2FF-4D61-B05A-A8C1FA8F0C36}">
      <dgm:prSet/>
      <dgm:spPr/>
      <dgm:t>
        <a:bodyPr/>
        <a:lstStyle/>
        <a:p>
          <a:r>
            <a:rPr lang="es-MX"/>
            <a:t>Acceso rápido a datos.</a:t>
          </a:r>
          <a:endParaRPr lang="en-US"/>
        </a:p>
      </dgm:t>
    </dgm:pt>
    <dgm:pt modelId="{EDA33EA9-8A74-4B3B-9118-752269E90883}" type="parTrans" cxnId="{DDC84F63-1494-4307-8071-BE434CFE437E}">
      <dgm:prSet/>
      <dgm:spPr/>
      <dgm:t>
        <a:bodyPr/>
        <a:lstStyle/>
        <a:p>
          <a:endParaRPr lang="en-US"/>
        </a:p>
      </dgm:t>
    </dgm:pt>
    <dgm:pt modelId="{9935E187-1CBC-43EE-BE83-11FBBE67AB9E}" type="sibTrans" cxnId="{DDC84F63-1494-4307-8071-BE434CFE437E}">
      <dgm:prSet/>
      <dgm:spPr/>
      <dgm:t>
        <a:bodyPr/>
        <a:lstStyle/>
        <a:p>
          <a:endParaRPr lang="en-US"/>
        </a:p>
      </dgm:t>
    </dgm:pt>
    <dgm:pt modelId="{EA10BDB2-A53D-4D30-B301-DEC9221B1EFD}">
      <dgm:prSet/>
      <dgm:spPr/>
      <dgm:t>
        <a:bodyPr/>
        <a:lstStyle/>
        <a:p>
          <a:r>
            <a:rPr lang="es-MX"/>
            <a:t>Alto costo.</a:t>
          </a:r>
          <a:endParaRPr lang="en-US"/>
        </a:p>
      </dgm:t>
    </dgm:pt>
    <dgm:pt modelId="{AD665E74-A495-4989-A6AC-F0A6D2A9DD41}" type="parTrans" cxnId="{4673717F-16A5-43C5-8AF9-DAF065918C1C}">
      <dgm:prSet/>
      <dgm:spPr/>
      <dgm:t>
        <a:bodyPr/>
        <a:lstStyle/>
        <a:p>
          <a:endParaRPr lang="en-US"/>
        </a:p>
      </dgm:t>
    </dgm:pt>
    <dgm:pt modelId="{C54A8511-12DA-4ABA-9AD5-C604C11793A9}" type="sibTrans" cxnId="{4673717F-16A5-43C5-8AF9-DAF065918C1C}">
      <dgm:prSet/>
      <dgm:spPr/>
      <dgm:t>
        <a:bodyPr/>
        <a:lstStyle/>
        <a:p>
          <a:endParaRPr lang="en-US"/>
        </a:p>
      </dgm:t>
    </dgm:pt>
    <dgm:pt modelId="{40CE17C4-3484-4F54-A7D3-D8FBF07DAB05}" type="pres">
      <dgm:prSet presAssocID="{0F61961D-0845-4838-8134-3D154134187D}" presName="root" presStyleCnt="0">
        <dgm:presLayoutVars>
          <dgm:dir/>
          <dgm:resizeHandles val="exact"/>
        </dgm:presLayoutVars>
      </dgm:prSet>
      <dgm:spPr/>
    </dgm:pt>
    <dgm:pt modelId="{4842AF88-26A9-42B1-BAA6-A0C388172163}" type="pres">
      <dgm:prSet presAssocID="{9B64A55A-FF6C-449A-B0B1-EFDDD64E9744}" presName="compNode" presStyleCnt="0"/>
      <dgm:spPr/>
    </dgm:pt>
    <dgm:pt modelId="{77E99100-1AF2-416C-9B2B-CDD4B692B308}" type="pres">
      <dgm:prSet presAssocID="{9B64A55A-FF6C-449A-B0B1-EFDDD64E97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2533D75C-D566-4805-83DE-87B16B1785D9}" type="pres">
      <dgm:prSet presAssocID="{9B64A55A-FF6C-449A-B0B1-EFDDD64E9744}" presName="spaceRect" presStyleCnt="0"/>
      <dgm:spPr/>
    </dgm:pt>
    <dgm:pt modelId="{7156960D-CFC7-4D42-9C9E-A6DA410770D0}" type="pres">
      <dgm:prSet presAssocID="{9B64A55A-FF6C-449A-B0B1-EFDDD64E9744}" presName="textRect" presStyleLbl="revTx" presStyleIdx="0" presStyleCnt="4">
        <dgm:presLayoutVars>
          <dgm:chMax val="1"/>
          <dgm:chPref val="1"/>
        </dgm:presLayoutVars>
      </dgm:prSet>
      <dgm:spPr/>
    </dgm:pt>
    <dgm:pt modelId="{AB502E16-B49D-4075-AB6C-E0D7CD26741D}" type="pres">
      <dgm:prSet presAssocID="{96B0A574-C65B-4E8D-A9FA-67F30433692C}" presName="sibTrans" presStyleCnt="0"/>
      <dgm:spPr/>
    </dgm:pt>
    <dgm:pt modelId="{C8F38AF9-1844-48E0-ABA9-1CAB3733B37F}" type="pres">
      <dgm:prSet presAssocID="{BE77F96C-4551-4ADB-B55A-98EF03E3BFE9}" presName="compNode" presStyleCnt="0"/>
      <dgm:spPr/>
    </dgm:pt>
    <dgm:pt modelId="{641495E9-D32C-4BDB-A2CB-9DE5A5B632B0}" type="pres">
      <dgm:prSet presAssocID="{BE77F96C-4551-4ADB-B55A-98EF03E3BF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4E857EE5-C0AD-4B37-9640-D1E4ECAF920B}" type="pres">
      <dgm:prSet presAssocID="{BE77F96C-4551-4ADB-B55A-98EF03E3BFE9}" presName="spaceRect" presStyleCnt="0"/>
      <dgm:spPr/>
    </dgm:pt>
    <dgm:pt modelId="{5507CA56-8158-4835-8EFA-E7E597DA412F}" type="pres">
      <dgm:prSet presAssocID="{BE77F96C-4551-4ADB-B55A-98EF03E3BFE9}" presName="textRect" presStyleLbl="revTx" presStyleIdx="1" presStyleCnt="4">
        <dgm:presLayoutVars>
          <dgm:chMax val="1"/>
          <dgm:chPref val="1"/>
        </dgm:presLayoutVars>
      </dgm:prSet>
      <dgm:spPr/>
    </dgm:pt>
    <dgm:pt modelId="{0B0E9113-7E40-48C0-8FDA-BBE5763E645A}" type="pres">
      <dgm:prSet presAssocID="{4F5D8593-5676-4204-8B0E-E6F4A112B89E}" presName="sibTrans" presStyleCnt="0"/>
      <dgm:spPr/>
    </dgm:pt>
    <dgm:pt modelId="{73FA356F-70BD-4DF5-93DC-B1B34972C05B}" type="pres">
      <dgm:prSet presAssocID="{D27C0BBF-D2FF-4D61-B05A-A8C1FA8F0C36}" presName="compNode" presStyleCnt="0"/>
      <dgm:spPr/>
    </dgm:pt>
    <dgm:pt modelId="{FF044B26-7B70-4A1E-9804-AFFE8C426D73}" type="pres">
      <dgm:prSet presAssocID="{D27C0BBF-D2FF-4D61-B05A-A8C1FA8F0C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jecutar"/>
        </a:ext>
      </dgm:extLst>
    </dgm:pt>
    <dgm:pt modelId="{84179E8C-2F5D-43FF-87AF-AA60846E70A7}" type="pres">
      <dgm:prSet presAssocID="{D27C0BBF-D2FF-4D61-B05A-A8C1FA8F0C36}" presName="spaceRect" presStyleCnt="0"/>
      <dgm:spPr/>
    </dgm:pt>
    <dgm:pt modelId="{1573CA23-4070-4E8B-A2A8-1B8D5E6192F0}" type="pres">
      <dgm:prSet presAssocID="{D27C0BBF-D2FF-4D61-B05A-A8C1FA8F0C36}" presName="textRect" presStyleLbl="revTx" presStyleIdx="2" presStyleCnt="4">
        <dgm:presLayoutVars>
          <dgm:chMax val="1"/>
          <dgm:chPref val="1"/>
        </dgm:presLayoutVars>
      </dgm:prSet>
      <dgm:spPr/>
    </dgm:pt>
    <dgm:pt modelId="{A3012B2B-99AA-4C8E-BAEE-B98699409FDF}" type="pres">
      <dgm:prSet presAssocID="{9935E187-1CBC-43EE-BE83-11FBBE67AB9E}" presName="sibTrans" presStyleCnt="0"/>
      <dgm:spPr/>
    </dgm:pt>
    <dgm:pt modelId="{43C8FF04-DF55-48C3-BA8F-A192E8DD4253}" type="pres">
      <dgm:prSet presAssocID="{EA10BDB2-A53D-4D30-B301-DEC9221B1EFD}" presName="compNode" presStyleCnt="0"/>
      <dgm:spPr/>
    </dgm:pt>
    <dgm:pt modelId="{F871F6C4-BAC5-4783-BD61-7535F1600460}" type="pres">
      <dgm:prSet presAssocID="{EA10BDB2-A53D-4D30-B301-DEC9221B1E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ntro educativo"/>
        </a:ext>
      </dgm:extLst>
    </dgm:pt>
    <dgm:pt modelId="{49B4B835-7AA4-49F5-B048-B9D4B7772F9E}" type="pres">
      <dgm:prSet presAssocID="{EA10BDB2-A53D-4D30-B301-DEC9221B1EFD}" presName="spaceRect" presStyleCnt="0"/>
      <dgm:spPr/>
    </dgm:pt>
    <dgm:pt modelId="{4E4C0F4D-454A-4836-BB63-11470502CF49}" type="pres">
      <dgm:prSet presAssocID="{EA10BDB2-A53D-4D30-B301-DEC9221B1E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7D73D2B-B0A2-42FD-9AC2-BBDB223E6D18}" type="presOf" srcId="{D27C0BBF-D2FF-4D61-B05A-A8C1FA8F0C36}" destId="{1573CA23-4070-4E8B-A2A8-1B8D5E6192F0}" srcOrd="0" destOrd="0" presId="urn:microsoft.com/office/officeart/2018/2/layout/IconLabelList"/>
    <dgm:cxn modelId="{C0734563-C34A-4C75-A187-4861BAB26DC6}" type="presOf" srcId="{0F61961D-0845-4838-8134-3D154134187D}" destId="{40CE17C4-3484-4F54-A7D3-D8FBF07DAB05}" srcOrd="0" destOrd="0" presId="urn:microsoft.com/office/officeart/2018/2/layout/IconLabelList"/>
    <dgm:cxn modelId="{DDC84F63-1494-4307-8071-BE434CFE437E}" srcId="{0F61961D-0845-4838-8134-3D154134187D}" destId="{D27C0BBF-D2FF-4D61-B05A-A8C1FA8F0C36}" srcOrd="2" destOrd="0" parTransId="{EDA33EA9-8A74-4B3B-9118-752269E90883}" sibTransId="{9935E187-1CBC-43EE-BE83-11FBBE67AB9E}"/>
    <dgm:cxn modelId="{69111574-CF8A-497A-AF14-EB8B81F93462}" type="presOf" srcId="{BE77F96C-4551-4ADB-B55A-98EF03E3BFE9}" destId="{5507CA56-8158-4835-8EFA-E7E597DA412F}" srcOrd="0" destOrd="0" presId="urn:microsoft.com/office/officeart/2018/2/layout/IconLabelList"/>
    <dgm:cxn modelId="{4673717F-16A5-43C5-8AF9-DAF065918C1C}" srcId="{0F61961D-0845-4838-8134-3D154134187D}" destId="{EA10BDB2-A53D-4D30-B301-DEC9221B1EFD}" srcOrd="3" destOrd="0" parTransId="{AD665E74-A495-4989-A6AC-F0A6D2A9DD41}" sibTransId="{C54A8511-12DA-4ABA-9AD5-C604C11793A9}"/>
    <dgm:cxn modelId="{C223E887-9A9C-43EF-A172-2117AF9EABF3}" srcId="{0F61961D-0845-4838-8134-3D154134187D}" destId="{9B64A55A-FF6C-449A-B0B1-EFDDD64E9744}" srcOrd="0" destOrd="0" parTransId="{9C6224EB-55A2-4F9F-B59B-135CD0B7EC5C}" sibTransId="{96B0A574-C65B-4E8D-A9FA-67F30433692C}"/>
    <dgm:cxn modelId="{34D34B88-06F1-42FE-B237-224BF6A1CBE3}" srcId="{0F61961D-0845-4838-8134-3D154134187D}" destId="{BE77F96C-4551-4ADB-B55A-98EF03E3BFE9}" srcOrd="1" destOrd="0" parTransId="{E018FB49-1A13-4BBC-AFAE-09322C5F3A06}" sibTransId="{4F5D8593-5676-4204-8B0E-E6F4A112B89E}"/>
    <dgm:cxn modelId="{6AF73DD9-1714-40C7-8F25-3B3C53E31556}" type="presOf" srcId="{9B64A55A-FF6C-449A-B0B1-EFDDD64E9744}" destId="{7156960D-CFC7-4D42-9C9E-A6DA410770D0}" srcOrd="0" destOrd="0" presId="urn:microsoft.com/office/officeart/2018/2/layout/IconLabelList"/>
    <dgm:cxn modelId="{5C6156E8-E3F7-4D61-B301-D5D045A4E3EF}" type="presOf" srcId="{EA10BDB2-A53D-4D30-B301-DEC9221B1EFD}" destId="{4E4C0F4D-454A-4836-BB63-11470502CF49}" srcOrd="0" destOrd="0" presId="urn:microsoft.com/office/officeart/2018/2/layout/IconLabelList"/>
    <dgm:cxn modelId="{8D927EE6-D5CD-414F-B57D-7F9A02303D6B}" type="presParOf" srcId="{40CE17C4-3484-4F54-A7D3-D8FBF07DAB05}" destId="{4842AF88-26A9-42B1-BAA6-A0C388172163}" srcOrd="0" destOrd="0" presId="urn:microsoft.com/office/officeart/2018/2/layout/IconLabelList"/>
    <dgm:cxn modelId="{6A2B6B4F-0F71-4B94-8ACD-266F1ADA9B81}" type="presParOf" srcId="{4842AF88-26A9-42B1-BAA6-A0C388172163}" destId="{77E99100-1AF2-416C-9B2B-CDD4B692B308}" srcOrd="0" destOrd="0" presId="urn:microsoft.com/office/officeart/2018/2/layout/IconLabelList"/>
    <dgm:cxn modelId="{49BDDCA1-D93B-4FB3-B6AE-79D7C350EDCE}" type="presParOf" srcId="{4842AF88-26A9-42B1-BAA6-A0C388172163}" destId="{2533D75C-D566-4805-83DE-87B16B1785D9}" srcOrd="1" destOrd="0" presId="urn:microsoft.com/office/officeart/2018/2/layout/IconLabelList"/>
    <dgm:cxn modelId="{C5D1F492-3F86-4722-A05F-2C65BCB60B6B}" type="presParOf" srcId="{4842AF88-26A9-42B1-BAA6-A0C388172163}" destId="{7156960D-CFC7-4D42-9C9E-A6DA410770D0}" srcOrd="2" destOrd="0" presId="urn:microsoft.com/office/officeart/2018/2/layout/IconLabelList"/>
    <dgm:cxn modelId="{BCDE3A1A-199B-4B42-83A0-8B66F006603B}" type="presParOf" srcId="{40CE17C4-3484-4F54-A7D3-D8FBF07DAB05}" destId="{AB502E16-B49D-4075-AB6C-E0D7CD26741D}" srcOrd="1" destOrd="0" presId="urn:microsoft.com/office/officeart/2018/2/layout/IconLabelList"/>
    <dgm:cxn modelId="{E97B637C-7F0E-4AD2-BE18-4876A7D002F5}" type="presParOf" srcId="{40CE17C4-3484-4F54-A7D3-D8FBF07DAB05}" destId="{C8F38AF9-1844-48E0-ABA9-1CAB3733B37F}" srcOrd="2" destOrd="0" presId="urn:microsoft.com/office/officeart/2018/2/layout/IconLabelList"/>
    <dgm:cxn modelId="{92B2B879-B080-49FA-BBB5-65D8C8579EF9}" type="presParOf" srcId="{C8F38AF9-1844-48E0-ABA9-1CAB3733B37F}" destId="{641495E9-D32C-4BDB-A2CB-9DE5A5B632B0}" srcOrd="0" destOrd="0" presId="urn:microsoft.com/office/officeart/2018/2/layout/IconLabelList"/>
    <dgm:cxn modelId="{E6FC4E67-4187-4E36-8BA1-6C40D9AF4BE4}" type="presParOf" srcId="{C8F38AF9-1844-48E0-ABA9-1CAB3733B37F}" destId="{4E857EE5-C0AD-4B37-9640-D1E4ECAF920B}" srcOrd="1" destOrd="0" presId="urn:microsoft.com/office/officeart/2018/2/layout/IconLabelList"/>
    <dgm:cxn modelId="{36388408-32A4-41E7-99A9-72024299C1E1}" type="presParOf" srcId="{C8F38AF9-1844-48E0-ABA9-1CAB3733B37F}" destId="{5507CA56-8158-4835-8EFA-E7E597DA412F}" srcOrd="2" destOrd="0" presId="urn:microsoft.com/office/officeart/2018/2/layout/IconLabelList"/>
    <dgm:cxn modelId="{F4FD800C-1F35-407E-A353-595BD7A4979F}" type="presParOf" srcId="{40CE17C4-3484-4F54-A7D3-D8FBF07DAB05}" destId="{0B0E9113-7E40-48C0-8FDA-BBE5763E645A}" srcOrd="3" destOrd="0" presId="urn:microsoft.com/office/officeart/2018/2/layout/IconLabelList"/>
    <dgm:cxn modelId="{4C666829-FC83-44AB-970C-678E95692447}" type="presParOf" srcId="{40CE17C4-3484-4F54-A7D3-D8FBF07DAB05}" destId="{73FA356F-70BD-4DF5-93DC-B1B34972C05B}" srcOrd="4" destOrd="0" presId="urn:microsoft.com/office/officeart/2018/2/layout/IconLabelList"/>
    <dgm:cxn modelId="{A4DB35E0-FA03-4AB8-A4FC-0D132FFE6945}" type="presParOf" srcId="{73FA356F-70BD-4DF5-93DC-B1B34972C05B}" destId="{FF044B26-7B70-4A1E-9804-AFFE8C426D73}" srcOrd="0" destOrd="0" presId="urn:microsoft.com/office/officeart/2018/2/layout/IconLabelList"/>
    <dgm:cxn modelId="{E7EEA59A-3FFD-45DF-B054-BA6D24CB42EB}" type="presParOf" srcId="{73FA356F-70BD-4DF5-93DC-B1B34972C05B}" destId="{84179E8C-2F5D-43FF-87AF-AA60846E70A7}" srcOrd="1" destOrd="0" presId="urn:microsoft.com/office/officeart/2018/2/layout/IconLabelList"/>
    <dgm:cxn modelId="{43C935D0-8EB6-4A8F-B094-5CD6764DD7F2}" type="presParOf" srcId="{73FA356F-70BD-4DF5-93DC-B1B34972C05B}" destId="{1573CA23-4070-4E8B-A2A8-1B8D5E6192F0}" srcOrd="2" destOrd="0" presId="urn:microsoft.com/office/officeart/2018/2/layout/IconLabelList"/>
    <dgm:cxn modelId="{6F4C56CC-6F57-4F8A-8B63-37E216E04631}" type="presParOf" srcId="{40CE17C4-3484-4F54-A7D3-D8FBF07DAB05}" destId="{A3012B2B-99AA-4C8E-BAEE-B98699409FDF}" srcOrd="5" destOrd="0" presId="urn:microsoft.com/office/officeart/2018/2/layout/IconLabelList"/>
    <dgm:cxn modelId="{441F0E2B-6DA4-47BC-BCE7-127ED6A7C7B1}" type="presParOf" srcId="{40CE17C4-3484-4F54-A7D3-D8FBF07DAB05}" destId="{43C8FF04-DF55-48C3-BA8F-A192E8DD4253}" srcOrd="6" destOrd="0" presId="urn:microsoft.com/office/officeart/2018/2/layout/IconLabelList"/>
    <dgm:cxn modelId="{984A6942-4376-4CEB-BA39-9214DA776AFE}" type="presParOf" srcId="{43C8FF04-DF55-48C3-BA8F-A192E8DD4253}" destId="{F871F6C4-BAC5-4783-BD61-7535F1600460}" srcOrd="0" destOrd="0" presId="urn:microsoft.com/office/officeart/2018/2/layout/IconLabelList"/>
    <dgm:cxn modelId="{558EF688-C73E-42B2-A7BC-9DAFFB23E447}" type="presParOf" srcId="{43C8FF04-DF55-48C3-BA8F-A192E8DD4253}" destId="{49B4B835-7AA4-49F5-B048-B9D4B7772F9E}" srcOrd="1" destOrd="0" presId="urn:microsoft.com/office/officeart/2018/2/layout/IconLabelList"/>
    <dgm:cxn modelId="{56AD6ED8-8600-4278-8D16-1D4869F06AF0}" type="presParOf" srcId="{43C8FF04-DF55-48C3-BA8F-A192E8DD4253}" destId="{4E4C0F4D-454A-4836-BB63-11470502CF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DAB403-B3A0-4071-861D-D342F1D9038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E710B0A-DE4C-4AC5-9CED-D83B462BC0B7}">
      <dgm:prSet/>
      <dgm:spPr/>
      <dgm:t>
        <a:bodyPr/>
        <a:lstStyle/>
        <a:p>
          <a:r>
            <a:rPr lang="es-MX"/>
            <a:t>Los datos tal como son.</a:t>
          </a:r>
          <a:endParaRPr lang="en-US"/>
        </a:p>
      </dgm:t>
    </dgm:pt>
    <dgm:pt modelId="{BE138D4F-1B09-49F8-A83B-EE8A3F978D9E}" type="parTrans" cxnId="{E7755EB9-85FB-4AB3-B412-4D9612A78049}">
      <dgm:prSet/>
      <dgm:spPr/>
      <dgm:t>
        <a:bodyPr/>
        <a:lstStyle/>
        <a:p>
          <a:endParaRPr lang="en-US"/>
        </a:p>
      </dgm:t>
    </dgm:pt>
    <dgm:pt modelId="{B189031B-2D24-4AB3-9596-86D8558561AC}" type="sibTrans" cxnId="{E7755EB9-85FB-4AB3-B412-4D9612A78049}">
      <dgm:prSet/>
      <dgm:spPr/>
      <dgm:t>
        <a:bodyPr/>
        <a:lstStyle/>
        <a:p>
          <a:endParaRPr lang="en-US"/>
        </a:p>
      </dgm:t>
    </dgm:pt>
    <dgm:pt modelId="{5E7DECED-4D74-4770-8A83-C74336024A95}">
      <dgm:prSet/>
      <dgm:spPr/>
      <dgm:t>
        <a:bodyPr/>
        <a:lstStyle/>
        <a:p>
          <a:r>
            <a:rPr lang="es-MX"/>
            <a:t>Usuarios deben limpiar y preparar.</a:t>
          </a:r>
          <a:endParaRPr lang="en-US"/>
        </a:p>
      </dgm:t>
    </dgm:pt>
    <dgm:pt modelId="{0E1D556A-D6DA-48F8-96CE-1F86B04A925F}" type="parTrans" cxnId="{03CF0AE9-5D80-445F-B889-102524CF2E38}">
      <dgm:prSet/>
      <dgm:spPr/>
      <dgm:t>
        <a:bodyPr/>
        <a:lstStyle/>
        <a:p>
          <a:endParaRPr lang="en-US"/>
        </a:p>
      </dgm:t>
    </dgm:pt>
    <dgm:pt modelId="{9A1D4CAC-877A-44D4-A133-E7CECFF1A6F3}" type="sibTrans" cxnId="{03CF0AE9-5D80-445F-B889-102524CF2E38}">
      <dgm:prSet/>
      <dgm:spPr/>
      <dgm:t>
        <a:bodyPr/>
        <a:lstStyle/>
        <a:p>
          <a:endParaRPr lang="en-US"/>
        </a:p>
      </dgm:t>
    </dgm:pt>
    <dgm:pt modelId="{EC99996E-7028-49BF-B79B-0378877ED4CD}">
      <dgm:prSet/>
      <dgm:spPr/>
      <dgm:t>
        <a:bodyPr/>
        <a:lstStyle/>
        <a:p>
          <a:r>
            <a:rPr lang="es-MX"/>
            <a:t>Utilizados para Machine Learning.</a:t>
          </a:r>
          <a:endParaRPr lang="en-US"/>
        </a:p>
      </dgm:t>
    </dgm:pt>
    <dgm:pt modelId="{1413A45C-CD6B-409A-99C9-37C81EFA0A28}" type="parTrans" cxnId="{14B63C25-DAEE-4FEF-9A00-25784546E041}">
      <dgm:prSet/>
      <dgm:spPr/>
      <dgm:t>
        <a:bodyPr/>
        <a:lstStyle/>
        <a:p>
          <a:endParaRPr lang="en-US"/>
        </a:p>
      </dgm:t>
    </dgm:pt>
    <dgm:pt modelId="{BE8D2EE1-609E-4334-BB9D-F9B044449872}" type="sibTrans" cxnId="{14B63C25-DAEE-4FEF-9A00-25784546E041}">
      <dgm:prSet/>
      <dgm:spPr/>
      <dgm:t>
        <a:bodyPr/>
        <a:lstStyle/>
        <a:p>
          <a:endParaRPr lang="en-US"/>
        </a:p>
      </dgm:t>
    </dgm:pt>
    <dgm:pt modelId="{4365016D-053D-4370-B3ED-B127970EBC7A}">
      <dgm:prSet/>
      <dgm:spPr/>
      <dgm:t>
        <a:bodyPr/>
        <a:lstStyle/>
        <a:p>
          <a:r>
            <a:rPr lang="es-MX"/>
            <a:t>Barato en comparación de un Data Warehouse.</a:t>
          </a:r>
          <a:endParaRPr lang="en-US"/>
        </a:p>
      </dgm:t>
    </dgm:pt>
    <dgm:pt modelId="{7737C297-C1BF-4566-83CC-B7786FBBFA21}" type="parTrans" cxnId="{3E23B85F-5658-4998-A6B3-D27CAE91FDE7}">
      <dgm:prSet/>
      <dgm:spPr/>
      <dgm:t>
        <a:bodyPr/>
        <a:lstStyle/>
        <a:p>
          <a:endParaRPr lang="en-US"/>
        </a:p>
      </dgm:t>
    </dgm:pt>
    <dgm:pt modelId="{942168E0-DD6B-4AA4-999A-A358086C8B0B}" type="sibTrans" cxnId="{3E23B85F-5658-4998-A6B3-D27CAE91FDE7}">
      <dgm:prSet/>
      <dgm:spPr/>
      <dgm:t>
        <a:bodyPr/>
        <a:lstStyle/>
        <a:p>
          <a:endParaRPr lang="en-US"/>
        </a:p>
      </dgm:t>
    </dgm:pt>
    <dgm:pt modelId="{19C9AC50-6F89-49F8-BE2A-A35DFBA76DCA}" type="pres">
      <dgm:prSet presAssocID="{97DAB403-B3A0-4071-861D-D342F1D9038A}" presName="root" presStyleCnt="0">
        <dgm:presLayoutVars>
          <dgm:dir/>
          <dgm:resizeHandles val="exact"/>
        </dgm:presLayoutVars>
      </dgm:prSet>
      <dgm:spPr/>
    </dgm:pt>
    <dgm:pt modelId="{AF6CBCBA-138B-4C44-ABFB-C8450095CBF2}" type="pres">
      <dgm:prSet presAssocID="{BE710B0A-DE4C-4AC5-9CED-D83B462BC0B7}" presName="compNode" presStyleCnt="0"/>
      <dgm:spPr/>
    </dgm:pt>
    <dgm:pt modelId="{CB6B5F75-AAC2-42FF-898F-C88E8D983319}" type="pres">
      <dgm:prSet presAssocID="{BE710B0A-DE4C-4AC5-9CED-D83B462BC0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a"/>
        </a:ext>
      </dgm:extLst>
    </dgm:pt>
    <dgm:pt modelId="{5261CF23-4A17-4A3A-BEBE-5B42DA172E14}" type="pres">
      <dgm:prSet presAssocID="{BE710B0A-DE4C-4AC5-9CED-D83B462BC0B7}" presName="spaceRect" presStyleCnt="0"/>
      <dgm:spPr/>
    </dgm:pt>
    <dgm:pt modelId="{A25E683D-497C-49C6-ABE4-D2971A619D2C}" type="pres">
      <dgm:prSet presAssocID="{BE710B0A-DE4C-4AC5-9CED-D83B462BC0B7}" presName="textRect" presStyleLbl="revTx" presStyleIdx="0" presStyleCnt="4">
        <dgm:presLayoutVars>
          <dgm:chMax val="1"/>
          <dgm:chPref val="1"/>
        </dgm:presLayoutVars>
      </dgm:prSet>
      <dgm:spPr/>
    </dgm:pt>
    <dgm:pt modelId="{193A60D7-70C3-4E02-AE43-4CBAC821DB99}" type="pres">
      <dgm:prSet presAssocID="{B189031B-2D24-4AB3-9596-86D8558561AC}" presName="sibTrans" presStyleCnt="0"/>
      <dgm:spPr/>
    </dgm:pt>
    <dgm:pt modelId="{D5DF2C89-90A6-41D9-9E6A-9428A608881C}" type="pres">
      <dgm:prSet presAssocID="{5E7DECED-4D74-4770-8A83-C74336024A95}" presName="compNode" presStyleCnt="0"/>
      <dgm:spPr/>
    </dgm:pt>
    <dgm:pt modelId="{9AD393A0-60E3-4F84-9E74-ED75DE6A77CC}" type="pres">
      <dgm:prSet presAssocID="{5E7DECED-4D74-4770-8A83-C74336024A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60494E5-3505-4246-9030-48C0A3A12E93}" type="pres">
      <dgm:prSet presAssocID="{5E7DECED-4D74-4770-8A83-C74336024A95}" presName="spaceRect" presStyleCnt="0"/>
      <dgm:spPr/>
    </dgm:pt>
    <dgm:pt modelId="{34FA4628-4C86-4056-9EB0-756234D6349F}" type="pres">
      <dgm:prSet presAssocID="{5E7DECED-4D74-4770-8A83-C74336024A95}" presName="textRect" presStyleLbl="revTx" presStyleIdx="1" presStyleCnt="4">
        <dgm:presLayoutVars>
          <dgm:chMax val="1"/>
          <dgm:chPref val="1"/>
        </dgm:presLayoutVars>
      </dgm:prSet>
      <dgm:spPr/>
    </dgm:pt>
    <dgm:pt modelId="{2EF4C562-9F85-4C2B-94F1-7353D30B6713}" type="pres">
      <dgm:prSet presAssocID="{9A1D4CAC-877A-44D4-A133-E7CECFF1A6F3}" presName="sibTrans" presStyleCnt="0"/>
      <dgm:spPr/>
    </dgm:pt>
    <dgm:pt modelId="{BB3B3A77-2102-41AC-A8FB-48F6E1D7A717}" type="pres">
      <dgm:prSet presAssocID="{EC99996E-7028-49BF-B79B-0378877ED4CD}" presName="compNode" presStyleCnt="0"/>
      <dgm:spPr/>
    </dgm:pt>
    <dgm:pt modelId="{A5F59A65-AE6B-45FE-BC2D-587CA6500D70}" type="pres">
      <dgm:prSet presAssocID="{EC99996E-7028-49BF-B79B-0378877ED4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A39F900-9D3A-41E3-A6E5-D9D5F1D96493}" type="pres">
      <dgm:prSet presAssocID="{EC99996E-7028-49BF-B79B-0378877ED4CD}" presName="spaceRect" presStyleCnt="0"/>
      <dgm:spPr/>
    </dgm:pt>
    <dgm:pt modelId="{41EEA16C-DE34-4E02-AF63-420C6A489EC6}" type="pres">
      <dgm:prSet presAssocID="{EC99996E-7028-49BF-B79B-0378877ED4CD}" presName="textRect" presStyleLbl="revTx" presStyleIdx="2" presStyleCnt="4">
        <dgm:presLayoutVars>
          <dgm:chMax val="1"/>
          <dgm:chPref val="1"/>
        </dgm:presLayoutVars>
      </dgm:prSet>
      <dgm:spPr/>
    </dgm:pt>
    <dgm:pt modelId="{F2C13748-A373-443A-8539-3F993A2547AF}" type="pres">
      <dgm:prSet presAssocID="{BE8D2EE1-609E-4334-BB9D-F9B044449872}" presName="sibTrans" presStyleCnt="0"/>
      <dgm:spPr/>
    </dgm:pt>
    <dgm:pt modelId="{C1EBD5EA-E0F1-4575-AB46-9231DE5B6432}" type="pres">
      <dgm:prSet presAssocID="{4365016D-053D-4370-B3ED-B127970EBC7A}" presName="compNode" presStyleCnt="0"/>
      <dgm:spPr/>
    </dgm:pt>
    <dgm:pt modelId="{BDCBBC15-24A2-49E2-9B68-97FBD14BB45C}" type="pres">
      <dgm:prSet presAssocID="{4365016D-053D-4370-B3ED-B127970EBC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ia"/>
        </a:ext>
      </dgm:extLst>
    </dgm:pt>
    <dgm:pt modelId="{C1CAE808-B16E-44FC-B4AE-023C3DD36509}" type="pres">
      <dgm:prSet presAssocID="{4365016D-053D-4370-B3ED-B127970EBC7A}" presName="spaceRect" presStyleCnt="0"/>
      <dgm:spPr/>
    </dgm:pt>
    <dgm:pt modelId="{C51B2536-6A14-454D-9D8F-0BB9D5B9D132}" type="pres">
      <dgm:prSet presAssocID="{4365016D-053D-4370-B3ED-B127970EBC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5F3802-B9CA-413C-BDB5-C38A40B61C07}" type="presOf" srcId="{97DAB403-B3A0-4071-861D-D342F1D9038A}" destId="{19C9AC50-6F89-49F8-BE2A-A35DFBA76DCA}" srcOrd="0" destOrd="0" presId="urn:microsoft.com/office/officeart/2018/2/layout/IconLabelList"/>
    <dgm:cxn modelId="{488B1D0C-0790-4204-BAA6-E0F5FD2C751E}" type="presOf" srcId="{5E7DECED-4D74-4770-8A83-C74336024A95}" destId="{34FA4628-4C86-4056-9EB0-756234D6349F}" srcOrd="0" destOrd="0" presId="urn:microsoft.com/office/officeart/2018/2/layout/IconLabelList"/>
    <dgm:cxn modelId="{14B63C25-DAEE-4FEF-9A00-25784546E041}" srcId="{97DAB403-B3A0-4071-861D-D342F1D9038A}" destId="{EC99996E-7028-49BF-B79B-0378877ED4CD}" srcOrd="2" destOrd="0" parTransId="{1413A45C-CD6B-409A-99C9-37C81EFA0A28}" sibTransId="{BE8D2EE1-609E-4334-BB9D-F9B044449872}"/>
    <dgm:cxn modelId="{3E23B85F-5658-4998-A6B3-D27CAE91FDE7}" srcId="{97DAB403-B3A0-4071-861D-D342F1D9038A}" destId="{4365016D-053D-4370-B3ED-B127970EBC7A}" srcOrd="3" destOrd="0" parTransId="{7737C297-C1BF-4566-83CC-B7786FBBFA21}" sibTransId="{942168E0-DD6B-4AA4-999A-A358086C8B0B}"/>
    <dgm:cxn modelId="{12A2B689-BA67-49CB-8BB7-7B9FD83A59B7}" type="presOf" srcId="{EC99996E-7028-49BF-B79B-0378877ED4CD}" destId="{41EEA16C-DE34-4E02-AF63-420C6A489EC6}" srcOrd="0" destOrd="0" presId="urn:microsoft.com/office/officeart/2018/2/layout/IconLabelList"/>
    <dgm:cxn modelId="{F1EA898D-DC4B-44AA-B049-E0A9CE846B7A}" type="presOf" srcId="{4365016D-053D-4370-B3ED-B127970EBC7A}" destId="{C51B2536-6A14-454D-9D8F-0BB9D5B9D132}" srcOrd="0" destOrd="0" presId="urn:microsoft.com/office/officeart/2018/2/layout/IconLabelList"/>
    <dgm:cxn modelId="{E7755EB9-85FB-4AB3-B412-4D9612A78049}" srcId="{97DAB403-B3A0-4071-861D-D342F1D9038A}" destId="{BE710B0A-DE4C-4AC5-9CED-D83B462BC0B7}" srcOrd="0" destOrd="0" parTransId="{BE138D4F-1B09-49F8-A83B-EE8A3F978D9E}" sibTransId="{B189031B-2D24-4AB3-9596-86D8558561AC}"/>
    <dgm:cxn modelId="{20907EC5-669A-407E-BFF7-D0BFAFCD7E9A}" type="presOf" srcId="{BE710B0A-DE4C-4AC5-9CED-D83B462BC0B7}" destId="{A25E683D-497C-49C6-ABE4-D2971A619D2C}" srcOrd="0" destOrd="0" presId="urn:microsoft.com/office/officeart/2018/2/layout/IconLabelList"/>
    <dgm:cxn modelId="{03CF0AE9-5D80-445F-B889-102524CF2E38}" srcId="{97DAB403-B3A0-4071-861D-D342F1D9038A}" destId="{5E7DECED-4D74-4770-8A83-C74336024A95}" srcOrd="1" destOrd="0" parTransId="{0E1D556A-D6DA-48F8-96CE-1F86B04A925F}" sibTransId="{9A1D4CAC-877A-44D4-A133-E7CECFF1A6F3}"/>
    <dgm:cxn modelId="{AD39ABBF-A703-482E-A744-E360B26480B0}" type="presParOf" srcId="{19C9AC50-6F89-49F8-BE2A-A35DFBA76DCA}" destId="{AF6CBCBA-138B-4C44-ABFB-C8450095CBF2}" srcOrd="0" destOrd="0" presId="urn:microsoft.com/office/officeart/2018/2/layout/IconLabelList"/>
    <dgm:cxn modelId="{F7EC587F-7023-4E64-93C1-D37323552674}" type="presParOf" srcId="{AF6CBCBA-138B-4C44-ABFB-C8450095CBF2}" destId="{CB6B5F75-AAC2-42FF-898F-C88E8D983319}" srcOrd="0" destOrd="0" presId="urn:microsoft.com/office/officeart/2018/2/layout/IconLabelList"/>
    <dgm:cxn modelId="{54C17CD8-63C9-4F72-9DAF-CFA2669D6A85}" type="presParOf" srcId="{AF6CBCBA-138B-4C44-ABFB-C8450095CBF2}" destId="{5261CF23-4A17-4A3A-BEBE-5B42DA172E14}" srcOrd="1" destOrd="0" presId="urn:microsoft.com/office/officeart/2018/2/layout/IconLabelList"/>
    <dgm:cxn modelId="{A8A96DE0-65A7-41EE-97FF-26C64E6CEB29}" type="presParOf" srcId="{AF6CBCBA-138B-4C44-ABFB-C8450095CBF2}" destId="{A25E683D-497C-49C6-ABE4-D2971A619D2C}" srcOrd="2" destOrd="0" presId="urn:microsoft.com/office/officeart/2018/2/layout/IconLabelList"/>
    <dgm:cxn modelId="{807AA9A8-7619-4BB5-816D-DD902D75D97F}" type="presParOf" srcId="{19C9AC50-6F89-49F8-BE2A-A35DFBA76DCA}" destId="{193A60D7-70C3-4E02-AE43-4CBAC821DB99}" srcOrd="1" destOrd="0" presId="urn:microsoft.com/office/officeart/2018/2/layout/IconLabelList"/>
    <dgm:cxn modelId="{AC766DB2-C7EF-4D94-9447-6731C9CBEB82}" type="presParOf" srcId="{19C9AC50-6F89-49F8-BE2A-A35DFBA76DCA}" destId="{D5DF2C89-90A6-41D9-9E6A-9428A608881C}" srcOrd="2" destOrd="0" presId="urn:microsoft.com/office/officeart/2018/2/layout/IconLabelList"/>
    <dgm:cxn modelId="{79929C13-B2FF-4BF8-AC44-647999010F00}" type="presParOf" srcId="{D5DF2C89-90A6-41D9-9E6A-9428A608881C}" destId="{9AD393A0-60E3-4F84-9E74-ED75DE6A77CC}" srcOrd="0" destOrd="0" presId="urn:microsoft.com/office/officeart/2018/2/layout/IconLabelList"/>
    <dgm:cxn modelId="{BB71051E-6CDC-4C32-8969-F806183170AB}" type="presParOf" srcId="{D5DF2C89-90A6-41D9-9E6A-9428A608881C}" destId="{B60494E5-3505-4246-9030-48C0A3A12E93}" srcOrd="1" destOrd="0" presId="urn:microsoft.com/office/officeart/2018/2/layout/IconLabelList"/>
    <dgm:cxn modelId="{122D1AB5-653D-4435-8AB6-533201BE9D07}" type="presParOf" srcId="{D5DF2C89-90A6-41D9-9E6A-9428A608881C}" destId="{34FA4628-4C86-4056-9EB0-756234D6349F}" srcOrd="2" destOrd="0" presId="urn:microsoft.com/office/officeart/2018/2/layout/IconLabelList"/>
    <dgm:cxn modelId="{9D6C5E96-86AD-470D-A2D1-20CDAE9350D3}" type="presParOf" srcId="{19C9AC50-6F89-49F8-BE2A-A35DFBA76DCA}" destId="{2EF4C562-9F85-4C2B-94F1-7353D30B6713}" srcOrd="3" destOrd="0" presId="urn:microsoft.com/office/officeart/2018/2/layout/IconLabelList"/>
    <dgm:cxn modelId="{19BDC582-0204-454A-A616-3D1267FCC64A}" type="presParOf" srcId="{19C9AC50-6F89-49F8-BE2A-A35DFBA76DCA}" destId="{BB3B3A77-2102-41AC-A8FB-48F6E1D7A717}" srcOrd="4" destOrd="0" presId="urn:microsoft.com/office/officeart/2018/2/layout/IconLabelList"/>
    <dgm:cxn modelId="{420E7E38-0759-4CEE-9484-C2119557F4E8}" type="presParOf" srcId="{BB3B3A77-2102-41AC-A8FB-48F6E1D7A717}" destId="{A5F59A65-AE6B-45FE-BC2D-587CA6500D70}" srcOrd="0" destOrd="0" presId="urn:microsoft.com/office/officeart/2018/2/layout/IconLabelList"/>
    <dgm:cxn modelId="{92963D5B-405F-445A-AF20-939C0968B0A0}" type="presParOf" srcId="{BB3B3A77-2102-41AC-A8FB-48F6E1D7A717}" destId="{FA39F900-9D3A-41E3-A6E5-D9D5F1D96493}" srcOrd="1" destOrd="0" presId="urn:microsoft.com/office/officeart/2018/2/layout/IconLabelList"/>
    <dgm:cxn modelId="{5962F361-1AE3-47B5-89D4-0543544A12BF}" type="presParOf" srcId="{BB3B3A77-2102-41AC-A8FB-48F6E1D7A717}" destId="{41EEA16C-DE34-4E02-AF63-420C6A489EC6}" srcOrd="2" destOrd="0" presId="urn:microsoft.com/office/officeart/2018/2/layout/IconLabelList"/>
    <dgm:cxn modelId="{EF5A0971-25E1-40D9-BCDE-AC159160BE46}" type="presParOf" srcId="{19C9AC50-6F89-49F8-BE2A-A35DFBA76DCA}" destId="{F2C13748-A373-443A-8539-3F993A2547AF}" srcOrd="5" destOrd="0" presId="urn:microsoft.com/office/officeart/2018/2/layout/IconLabelList"/>
    <dgm:cxn modelId="{90ACB819-1A12-44F3-9C2C-96DB56059B09}" type="presParOf" srcId="{19C9AC50-6F89-49F8-BE2A-A35DFBA76DCA}" destId="{C1EBD5EA-E0F1-4575-AB46-9231DE5B6432}" srcOrd="6" destOrd="0" presId="urn:microsoft.com/office/officeart/2018/2/layout/IconLabelList"/>
    <dgm:cxn modelId="{E3FA41DD-1754-4BE8-A372-0A4FA2406CB7}" type="presParOf" srcId="{C1EBD5EA-E0F1-4575-AB46-9231DE5B6432}" destId="{BDCBBC15-24A2-49E2-9B68-97FBD14BB45C}" srcOrd="0" destOrd="0" presId="urn:microsoft.com/office/officeart/2018/2/layout/IconLabelList"/>
    <dgm:cxn modelId="{E25D1BCE-D582-4D0B-913D-21BE3D49A063}" type="presParOf" srcId="{C1EBD5EA-E0F1-4575-AB46-9231DE5B6432}" destId="{C1CAE808-B16E-44FC-B4AE-023C3DD36509}" srcOrd="1" destOrd="0" presId="urn:microsoft.com/office/officeart/2018/2/layout/IconLabelList"/>
    <dgm:cxn modelId="{C95EDEA0-A74F-4E27-A8A6-C601ECD43342}" type="presParOf" srcId="{C1EBD5EA-E0F1-4575-AB46-9231DE5B6432}" destId="{C51B2536-6A14-454D-9D8F-0BB9D5B9D1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9CC6CA-51C4-4E9B-99B2-F82C86FD198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8CB0A86-805B-4E9F-8EF3-60460AC926F2}">
      <dgm:prSet/>
      <dgm:spPr/>
      <dgm:t>
        <a:bodyPr/>
        <a:lstStyle/>
        <a:p>
          <a:pPr>
            <a:defRPr b="1"/>
          </a:pPr>
          <a:r>
            <a:rPr lang="es-MX"/>
            <a:t>Toman lo mejor de Data Warehouse y Data Lake.</a:t>
          </a:r>
          <a:endParaRPr lang="en-US"/>
        </a:p>
      </dgm:t>
    </dgm:pt>
    <dgm:pt modelId="{C7C53556-140A-498C-A0F5-6E7C1E1C447F}" type="parTrans" cxnId="{2A337B0C-5512-48E3-9D3A-CA0AE210CCAD}">
      <dgm:prSet/>
      <dgm:spPr/>
      <dgm:t>
        <a:bodyPr/>
        <a:lstStyle/>
        <a:p>
          <a:endParaRPr lang="en-US"/>
        </a:p>
      </dgm:t>
    </dgm:pt>
    <dgm:pt modelId="{31C54B22-758E-4C17-890D-859B1AA24910}" type="sibTrans" cxnId="{2A337B0C-5512-48E3-9D3A-CA0AE210CCAD}">
      <dgm:prSet/>
      <dgm:spPr/>
      <dgm:t>
        <a:bodyPr/>
        <a:lstStyle/>
        <a:p>
          <a:endParaRPr lang="en-US"/>
        </a:p>
      </dgm:t>
    </dgm:pt>
    <dgm:pt modelId="{467F20FE-C56C-4CE2-B60A-3D6D090EEF73}">
      <dgm:prSet/>
      <dgm:spPr/>
      <dgm:t>
        <a:bodyPr/>
        <a:lstStyle/>
        <a:p>
          <a:pPr>
            <a:defRPr b="1"/>
          </a:pPr>
          <a:r>
            <a:rPr lang="es-MX"/>
            <a:t>Se apoya en tecnologías</a:t>
          </a:r>
          <a:endParaRPr lang="en-US"/>
        </a:p>
      </dgm:t>
    </dgm:pt>
    <dgm:pt modelId="{E14E18C3-1F16-40FC-9677-E50B21A88A7B}" type="parTrans" cxnId="{B7C2CE85-9F3A-4D21-8AEB-952C0D92D4B4}">
      <dgm:prSet/>
      <dgm:spPr/>
      <dgm:t>
        <a:bodyPr/>
        <a:lstStyle/>
        <a:p>
          <a:endParaRPr lang="en-US"/>
        </a:p>
      </dgm:t>
    </dgm:pt>
    <dgm:pt modelId="{0B310404-2B69-4F62-A1E1-B001E368BEA6}" type="sibTrans" cxnId="{B7C2CE85-9F3A-4D21-8AEB-952C0D92D4B4}">
      <dgm:prSet/>
      <dgm:spPr/>
      <dgm:t>
        <a:bodyPr/>
        <a:lstStyle/>
        <a:p>
          <a:endParaRPr lang="en-US"/>
        </a:p>
      </dgm:t>
    </dgm:pt>
    <dgm:pt modelId="{DAE5512B-C32B-4F6E-AB3C-F0BEF0A0A9E3}">
      <dgm:prSet/>
      <dgm:spPr/>
      <dgm:t>
        <a:bodyPr/>
        <a:lstStyle/>
        <a:p>
          <a:r>
            <a:rPr lang="es-MX"/>
            <a:t>Bases de Datos vectoriales.</a:t>
          </a:r>
          <a:endParaRPr lang="en-US"/>
        </a:p>
      </dgm:t>
    </dgm:pt>
    <dgm:pt modelId="{9FBD5A17-4956-496C-948B-EA909E7E3194}" type="parTrans" cxnId="{88F83848-0887-482E-B633-44F706578ACA}">
      <dgm:prSet/>
      <dgm:spPr/>
      <dgm:t>
        <a:bodyPr/>
        <a:lstStyle/>
        <a:p>
          <a:endParaRPr lang="en-US"/>
        </a:p>
      </dgm:t>
    </dgm:pt>
    <dgm:pt modelId="{2CD94B53-67E7-4A17-89D9-7867E32653D3}" type="sibTrans" cxnId="{88F83848-0887-482E-B633-44F706578ACA}">
      <dgm:prSet/>
      <dgm:spPr/>
      <dgm:t>
        <a:bodyPr/>
        <a:lstStyle/>
        <a:p>
          <a:endParaRPr lang="en-US"/>
        </a:p>
      </dgm:t>
    </dgm:pt>
    <dgm:pt modelId="{6BB325CA-B011-4FD9-AC28-D1C152F3B0E5}">
      <dgm:prSet/>
      <dgm:spPr/>
      <dgm:t>
        <a:bodyPr/>
        <a:lstStyle/>
        <a:p>
          <a:r>
            <a:rPr lang="es-MX"/>
            <a:t>Sistemas de archivos distribuidos.</a:t>
          </a:r>
          <a:endParaRPr lang="en-US"/>
        </a:p>
      </dgm:t>
    </dgm:pt>
    <dgm:pt modelId="{68F7408B-4029-4D10-847B-0F636F85B60B}" type="parTrans" cxnId="{86D664E0-A101-4092-A02C-47914530034B}">
      <dgm:prSet/>
      <dgm:spPr/>
      <dgm:t>
        <a:bodyPr/>
        <a:lstStyle/>
        <a:p>
          <a:endParaRPr lang="en-US"/>
        </a:p>
      </dgm:t>
    </dgm:pt>
    <dgm:pt modelId="{7D03E478-0098-4D48-85EB-2216F56E0F7E}" type="sibTrans" cxnId="{86D664E0-A101-4092-A02C-47914530034B}">
      <dgm:prSet/>
      <dgm:spPr/>
      <dgm:t>
        <a:bodyPr/>
        <a:lstStyle/>
        <a:p>
          <a:endParaRPr lang="en-US"/>
        </a:p>
      </dgm:t>
    </dgm:pt>
    <dgm:pt modelId="{0BF13514-44A8-4052-B574-2C1EEBADF8AB}">
      <dgm:prSet/>
      <dgm:spPr/>
      <dgm:t>
        <a:bodyPr/>
        <a:lstStyle/>
        <a:p>
          <a:r>
            <a:rPr lang="es-MX"/>
            <a:t>Motores SQL</a:t>
          </a:r>
          <a:endParaRPr lang="en-US"/>
        </a:p>
      </dgm:t>
    </dgm:pt>
    <dgm:pt modelId="{88CF8184-D3B5-4FE6-BB12-9BBE23812C5A}" type="parTrans" cxnId="{E5D3E5AB-B082-4626-B969-5337EAFBD802}">
      <dgm:prSet/>
      <dgm:spPr/>
      <dgm:t>
        <a:bodyPr/>
        <a:lstStyle/>
        <a:p>
          <a:endParaRPr lang="en-US"/>
        </a:p>
      </dgm:t>
    </dgm:pt>
    <dgm:pt modelId="{E53DD6DE-3FE1-403F-A2F2-A47579107E92}" type="sibTrans" cxnId="{E5D3E5AB-B082-4626-B969-5337EAFBD802}">
      <dgm:prSet/>
      <dgm:spPr/>
      <dgm:t>
        <a:bodyPr/>
        <a:lstStyle/>
        <a:p>
          <a:endParaRPr lang="en-US"/>
        </a:p>
      </dgm:t>
    </dgm:pt>
    <dgm:pt modelId="{47DAA8E1-E332-4E69-9D40-33CED39A893E}">
      <dgm:prSet/>
      <dgm:spPr/>
      <dgm:t>
        <a:bodyPr/>
        <a:lstStyle/>
        <a:p>
          <a:r>
            <a:rPr lang="es-MX"/>
            <a:t>Archivos organizados por columna o por registro.</a:t>
          </a:r>
          <a:endParaRPr lang="en-US"/>
        </a:p>
      </dgm:t>
    </dgm:pt>
    <dgm:pt modelId="{51079DFA-4688-415D-B2B0-ECD230382E74}" type="parTrans" cxnId="{DE3CD27C-6813-4148-B387-19F78FE43733}">
      <dgm:prSet/>
      <dgm:spPr/>
      <dgm:t>
        <a:bodyPr/>
        <a:lstStyle/>
        <a:p>
          <a:endParaRPr lang="en-US"/>
        </a:p>
      </dgm:t>
    </dgm:pt>
    <dgm:pt modelId="{F82732E1-448A-4FA4-8ED5-E40CFD31D70E}" type="sibTrans" cxnId="{DE3CD27C-6813-4148-B387-19F78FE43733}">
      <dgm:prSet/>
      <dgm:spPr/>
      <dgm:t>
        <a:bodyPr/>
        <a:lstStyle/>
        <a:p>
          <a:endParaRPr lang="en-US"/>
        </a:p>
      </dgm:t>
    </dgm:pt>
    <dgm:pt modelId="{0529E9A9-66B7-4842-8DC0-AB9CF4B4592E}">
      <dgm:prSet/>
      <dgm:spPr/>
      <dgm:t>
        <a:bodyPr/>
        <a:lstStyle/>
        <a:p>
          <a:pPr>
            <a:defRPr b="1"/>
          </a:pPr>
          <a:r>
            <a:rPr lang="es-MX"/>
            <a:t>Muy util para Gen AI.</a:t>
          </a:r>
          <a:endParaRPr lang="en-US"/>
        </a:p>
      </dgm:t>
    </dgm:pt>
    <dgm:pt modelId="{74398949-6576-4CA0-8727-F5213387A97D}" type="parTrans" cxnId="{2CB058EF-66CE-4C85-88EF-F01651A608EC}">
      <dgm:prSet/>
      <dgm:spPr/>
      <dgm:t>
        <a:bodyPr/>
        <a:lstStyle/>
        <a:p>
          <a:endParaRPr lang="en-US"/>
        </a:p>
      </dgm:t>
    </dgm:pt>
    <dgm:pt modelId="{978E1E88-7B3A-4588-8D39-667382CBA84A}" type="sibTrans" cxnId="{2CB058EF-66CE-4C85-88EF-F01651A608EC}">
      <dgm:prSet/>
      <dgm:spPr/>
      <dgm:t>
        <a:bodyPr/>
        <a:lstStyle/>
        <a:p>
          <a:endParaRPr lang="en-US"/>
        </a:p>
      </dgm:t>
    </dgm:pt>
    <dgm:pt modelId="{1C5FCB65-81F5-492B-B35E-66AD8D6DB1DC}" type="pres">
      <dgm:prSet presAssocID="{BB9CC6CA-51C4-4E9B-99B2-F82C86FD1983}" presName="root" presStyleCnt="0">
        <dgm:presLayoutVars>
          <dgm:dir/>
          <dgm:resizeHandles val="exact"/>
        </dgm:presLayoutVars>
      </dgm:prSet>
      <dgm:spPr/>
    </dgm:pt>
    <dgm:pt modelId="{5AD8734E-B2BF-4EB1-B67C-9BD7B24E0BB9}" type="pres">
      <dgm:prSet presAssocID="{E8CB0A86-805B-4E9F-8EF3-60460AC926F2}" presName="compNode" presStyleCnt="0"/>
      <dgm:spPr/>
    </dgm:pt>
    <dgm:pt modelId="{E3075DE0-E0A2-4C2C-B19B-F4EACFD66E2A}" type="pres">
      <dgm:prSet presAssocID="{E8CB0A86-805B-4E9F-8EF3-60460AC926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F00BF86E-1412-4636-99FC-F104DC41EE12}" type="pres">
      <dgm:prSet presAssocID="{E8CB0A86-805B-4E9F-8EF3-60460AC926F2}" presName="iconSpace" presStyleCnt="0"/>
      <dgm:spPr/>
    </dgm:pt>
    <dgm:pt modelId="{C2B53355-DA43-4F17-9403-0AA733BE6173}" type="pres">
      <dgm:prSet presAssocID="{E8CB0A86-805B-4E9F-8EF3-60460AC926F2}" presName="parTx" presStyleLbl="revTx" presStyleIdx="0" presStyleCnt="6">
        <dgm:presLayoutVars>
          <dgm:chMax val="0"/>
          <dgm:chPref val="0"/>
        </dgm:presLayoutVars>
      </dgm:prSet>
      <dgm:spPr/>
    </dgm:pt>
    <dgm:pt modelId="{E4A61E0E-4AEB-474E-805B-1AF922A804AC}" type="pres">
      <dgm:prSet presAssocID="{E8CB0A86-805B-4E9F-8EF3-60460AC926F2}" presName="txSpace" presStyleCnt="0"/>
      <dgm:spPr/>
    </dgm:pt>
    <dgm:pt modelId="{4F2512A8-14F6-49ED-860C-8974BA082D47}" type="pres">
      <dgm:prSet presAssocID="{E8CB0A86-805B-4E9F-8EF3-60460AC926F2}" presName="desTx" presStyleLbl="revTx" presStyleIdx="1" presStyleCnt="6">
        <dgm:presLayoutVars/>
      </dgm:prSet>
      <dgm:spPr/>
    </dgm:pt>
    <dgm:pt modelId="{B481462A-36F3-4F8A-AD8E-E1A6A26AE1F4}" type="pres">
      <dgm:prSet presAssocID="{31C54B22-758E-4C17-890D-859B1AA24910}" presName="sibTrans" presStyleCnt="0"/>
      <dgm:spPr/>
    </dgm:pt>
    <dgm:pt modelId="{D42207CF-323B-41DB-9B30-19B9D38A3781}" type="pres">
      <dgm:prSet presAssocID="{467F20FE-C56C-4CE2-B60A-3D6D090EEF73}" presName="compNode" presStyleCnt="0"/>
      <dgm:spPr/>
    </dgm:pt>
    <dgm:pt modelId="{7318DC4B-7D23-41EE-8233-52BD0BD28FEC}" type="pres">
      <dgm:prSet presAssocID="{467F20FE-C56C-4CE2-B60A-3D6D090EEF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B8033DDD-DBA8-4208-BCE5-C4CBF9592893}" type="pres">
      <dgm:prSet presAssocID="{467F20FE-C56C-4CE2-B60A-3D6D090EEF73}" presName="iconSpace" presStyleCnt="0"/>
      <dgm:spPr/>
    </dgm:pt>
    <dgm:pt modelId="{45976D36-258C-42B0-91C3-FBC530D513F8}" type="pres">
      <dgm:prSet presAssocID="{467F20FE-C56C-4CE2-B60A-3D6D090EEF73}" presName="parTx" presStyleLbl="revTx" presStyleIdx="2" presStyleCnt="6">
        <dgm:presLayoutVars>
          <dgm:chMax val="0"/>
          <dgm:chPref val="0"/>
        </dgm:presLayoutVars>
      </dgm:prSet>
      <dgm:spPr/>
    </dgm:pt>
    <dgm:pt modelId="{D97017E7-150D-4AD2-BE50-9B1794F761D9}" type="pres">
      <dgm:prSet presAssocID="{467F20FE-C56C-4CE2-B60A-3D6D090EEF73}" presName="txSpace" presStyleCnt="0"/>
      <dgm:spPr/>
    </dgm:pt>
    <dgm:pt modelId="{A592978D-AB66-47B7-A82A-4662C4C0E8AB}" type="pres">
      <dgm:prSet presAssocID="{467F20FE-C56C-4CE2-B60A-3D6D090EEF73}" presName="desTx" presStyleLbl="revTx" presStyleIdx="3" presStyleCnt="6">
        <dgm:presLayoutVars/>
      </dgm:prSet>
      <dgm:spPr/>
    </dgm:pt>
    <dgm:pt modelId="{188AF1B9-8904-4FE6-8B09-E147B6E8A8F6}" type="pres">
      <dgm:prSet presAssocID="{0B310404-2B69-4F62-A1E1-B001E368BEA6}" presName="sibTrans" presStyleCnt="0"/>
      <dgm:spPr/>
    </dgm:pt>
    <dgm:pt modelId="{973E7D04-95B3-47C5-8240-E4F8A89C108F}" type="pres">
      <dgm:prSet presAssocID="{0529E9A9-66B7-4842-8DC0-AB9CF4B4592E}" presName="compNode" presStyleCnt="0"/>
      <dgm:spPr/>
    </dgm:pt>
    <dgm:pt modelId="{CB5F08E5-2F10-4458-B115-116494D724A4}" type="pres">
      <dgm:prSet presAssocID="{0529E9A9-66B7-4842-8DC0-AB9CF4B459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N"/>
        </a:ext>
      </dgm:extLst>
    </dgm:pt>
    <dgm:pt modelId="{F37198B4-0B4E-4326-9C4F-7ADEFFC226BD}" type="pres">
      <dgm:prSet presAssocID="{0529E9A9-66B7-4842-8DC0-AB9CF4B4592E}" presName="iconSpace" presStyleCnt="0"/>
      <dgm:spPr/>
    </dgm:pt>
    <dgm:pt modelId="{A7FA6E29-4A6E-41E3-A0A3-2E8B60310C55}" type="pres">
      <dgm:prSet presAssocID="{0529E9A9-66B7-4842-8DC0-AB9CF4B4592E}" presName="parTx" presStyleLbl="revTx" presStyleIdx="4" presStyleCnt="6">
        <dgm:presLayoutVars>
          <dgm:chMax val="0"/>
          <dgm:chPref val="0"/>
        </dgm:presLayoutVars>
      </dgm:prSet>
      <dgm:spPr/>
    </dgm:pt>
    <dgm:pt modelId="{5B03D721-4B20-4D22-815B-619157C92823}" type="pres">
      <dgm:prSet presAssocID="{0529E9A9-66B7-4842-8DC0-AB9CF4B4592E}" presName="txSpace" presStyleCnt="0"/>
      <dgm:spPr/>
    </dgm:pt>
    <dgm:pt modelId="{6CBF39A3-7A50-4119-8656-B85CD6E083D0}" type="pres">
      <dgm:prSet presAssocID="{0529E9A9-66B7-4842-8DC0-AB9CF4B4592E}" presName="desTx" presStyleLbl="revTx" presStyleIdx="5" presStyleCnt="6">
        <dgm:presLayoutVars/>
      </dgm:prSet>
      <dgm:spPr/>
    </dgm:pt>
  </dgm:ptLst>
  <dgm:cxnLst>
    <dgm:cxn modelId="{AD5BC803-DE3F-40E5-8D03-AC24005D2C07}" type="presOf" srcId="{0529E9A9-66B7-4842-8DC0-AB9CF4B4592E}" destId="{A7FA6E29-4A6E-41E3-A0A3-2E8B60310C55}" srcOrd="0" destOrd="0" presId="urn:microsoft.com/office/officeart/2018/5/layout/CenteredIconLabelDescriptionList"/>
    <dgm:cxn modelId="{2A337B0C-5512-48E3-9D3A-CA0AE210CCAD}" srcId="{BB9CC6CA-51C4-4E9B-99B2-F82C86FD1983}" destId="{E8CB0A86-805B-4E9F-8EF3-60460AC926F2}" srcOrd="0" destOrd="0" parTransId="{C7C53556-140A-498C-A0F5-6E7C1E1C447F}" sibTransId="{31C54B22-758E-4C17-890D-859B1AA24910}"/>
    <dgm:cxn modelId="{8A032418-A53C-40EF-B761-4C1778C14C79}" type="presOf" srcId="{467F20FE-C56C-4CE2-B60A-3D6D090EEF73}" destId="{45976D36-258C-42B0-91C3-FBC530D513F8}" srcOrd="0" destOrd="0" presId="urn:microsoft.com/office/officeart/2018/5/layout/CenteredIconLabelDescriptionList"/>
    <dgm:cxn modelId="{88F83848-0887-482E-B633-44F706578ACA}" srcId="{467F20FE-C56C-4CE2-B60A-3D6D090EEF73}" destId="{DAE5512B-C32B-4F6E-AB3C-F0BEF0A0A9E3}" srcOrd="0" destOrd="0" parTransId="{9FBD5A17-4956-496C-948B-EA909E7E3194}" sibTransId="{2CD94B53-67E7-4A17-89D9-7867E32653D3}"/>
    <dgm:cxn modelId="{EBD7A467-0B74-470D-9E78-A84CF55B4B12}" type="presOf" srcId="{47DAA8E1-E332-4E69-9D40-33CED39A893E}" destId="{A592978D-AB66-47B7-A82A-4662C4C0E8AB}" srcOrd="0" destOrd="3" presId="urn:microsoft.com/office/officeart/2018/5/layout/CenteredIconLabelDescriptionList"/>
    <dgm:cxn modelId="{A4912577-1F19-4624-A50F-FEC3509DEC3A}" type="presOf" srcId="{BB9CC6CA-51C4-4E9B-99B2-F82C86FD1983}" destId="{1C5FCB65-81F5-492B-B35E-66AD8D6DB1DC}" srcOrd="0" destOrd="0" presId="urn:microsoft.com/office/officeart/2018/5/layout/CenteredIconLabelDescriptionList"/>
    <dgm:cxn modelId="{DE3CD27C-6813-4148-B387-19F78FE43733}" srcId="{467F20FE-C56C-4CE2-B60A-3D6D090EEF73}" destId="{47DAA8E1-E332-4E69-9D40-33CED39A893E}" srcOrd="3" destOrd="0" parTransId="{51079DFA-4688-415D-B2B0-ECD230382E74}" sibTransId="{F82732E1-448A-4FA4-8ED5-E40CFD31D70E}"/>
    <dgm:cxn modelId="{DAAC6382-9151-4935-8C8C-BA737BEA7D0B}" type="presOf" srcId="{DAE5512B-C32B-4F6E-AB3C-F0BEF0A0A9E3}" destId="{A592978D-AB66-47B7-A82A-4662C4C0E8AB}" srcOrd="0" destOrd="0" presId="urn:microsoft.com/office/officeart/2018/5/layout/CenteredIconLabelDescriptionList"/>
    <dgm:cxn modelId="{B7C2CE85-9F3A-4D21-8AEB-952C0D92D4B4}" srcId="{BB9CC6CA-51C4-4E9B-99B2-F82C86FD1983}" destId="{467F20FE-C56C-4CE2-B60A-3D6D090EEF73}" srcOrd="1" destOrd="0" parTransId="{E14E18C3-1F16-40FC-9677-E50B21A88A7B}" sibTransId="{0B310404-2B69-4F62-A1E1-B001E368BEA6}"/>
    <dgm:cxn modelId="{8B5A299B-648B-482C-957E-F33267765EE6}" type="presOf" srcId="{E8CB0A86-805B-4E9F-8EF3-60460AC926F2}" destId="{C2B53355-DA43-4F17-9403-0AA733BE6173}" srcOrd="0" destOrd="0" presId="urn:microsoft.com/office/officeart/2018/5/layout/CenteredIconLabelDescriptionList"/>
    <dgm:cxn modelId="{E5D3E5AB-B082-4626-B969-5337EAFBD802}" srcId="{467F20FE-C56C-4CE2-B60A-3D6D090EEF73}" destId="{0BF13514-44A8-4052-B574-2C1EEBADF8AB}" srcOrd="2" destOrd="0" parTransId="{88CF8184-D3B5-4FE6-BB12-9BBE23812C5A}" sibTransId="{E53DD6DE-3FE1-403F-A2F2-A47579107E92}"/>
    <dgm:cxn modelId="{252863C2-F5D3-45F7-8819-BE6BDEF3C5B1}" type="presOf" srcId="{0BF13514-44A8-4052-B574-2C1EEBADF8AB}" destId="{A592978D-AB66-47B7-A82A-4662C4C0E8AB}" srcOrd="0" destOrd="2" presId="urn:microsoft.com/office/officeart/2018/5/layout/CenteredIconLabelDescriptionList"/>
    <dgm:cxn modelId="{EBC6CBDC-0A4F-44BD-ACA3-4B0DAE07CCCE}" type="presOf" srcId="{6BB325CA-B011-4FD9-AC28-D1C152F3B0E5}" destId="{A592978D-AB66-47B7-A82A-4662C4C0E8AB}" srcOrd="0" destOrd="1" presId="urn:microsoft.com/office/officeart/2018/5/layout/CenteredIconLabelDescriptionList"/>
    <dgm:cxn modelId="{86D664E0-A101-4092-A02C-47914530034B}" srcId="{467F20FE-C56C-4CE2-B60A-3D6D090EEF73}" destId="{6BB325CA-B011-4FD9-AC28-D1C152F3B0E5}" srcOrd="1" destOrd="0" parTransId="{68F7408B-4029-4D10-847B-0F636F85B60B}" sibTransId="{7D03E478-0098-4D48-85EB-2216F56E0F7E}"/>
    <dgm:cxn modelId="{2CB058EF-66CE-4C85-88EF-F01651A608EC}" srcId="{BB9CC6CA-51C4-4E9B-99B2-F82C86FD1983}" destId="{0529E9A9-66B7-4842-8DC0-AB9CF4B4592E}" srcOrd="2" destOrd="0" parTransId="{74398949-6576-4CA0-8727-F5213387A97D}" sibTransId="{978E1E88-7B3A-4588-8D39-667382CBA84A}"/>
    <dgm:cxn modelId="{8A8D4720-BEDB-4248-A9D2-396CDD5A98E6}" type="presParOf" srcId="{1C5FCB65-81F5-492B-B35E-66AD8D6DB1DC}" destId="{5AD8734E-B2BF-4EB1-B67C-9BD7B24E0BB9}" srcOrd="0" destOrd="0" presId="urn:microsoft.com/office/officeart/2018/5/layout/CenteredIconLabelDescriptionList"/>
    <dgm:cxn modelId="{9E881C8E-3047-4049-94B4-982385619F41}" type="presParOf" srcId="{5AD8734E-B2BF-4EB1-B67C-9BD7B24E0BB9}" destId="{E3075DE0-E0A2-4C2C-B19B-F4EACFD66E2A}" srcOrd="0" destOrd="0" presId="urn:microsoft.com/office/officeart/2018/5/layout/CenteredIconLabelDescriptionList"/>
    <dgm:cxn modelId="{F0AD87F7-A84E-451D-A781-A4A1DCC0E18E}" type="presParOf" srcId="{5AD8734E-B2BF-4EB1-B67C-9BD7B24E0BB9}" destId="{F00BF86E-1412-4636-99FC-F104DC41EE12}" srcOrd="1" destOrd="0" presId="urn:microsoft.com/office/officeart/2018/5/layout/CenteredIconLabelDescriptionList"/>
    <dgm:cxn modelId="{E3C77F27-9AC3-42DD-AFAA-9CA4D6814A66}" type="presParOf" srcId="{5AD8734E-B2BF-4EB1-B67C-9BD7B24E0BB9}" destId="{C2B53355-DA43-4F17-9403-0AA733BE6173}" srcOrd="2" destOrd="0" presId="urn:microsoft.com/office/officeart/2018/5/layout/CenteredIconLabelDescriptionList"/>
    <dgm:cxn modelId="{17548E2D-0A2D-4029-B591-78A56C9EAF8F}" type="presParOf" srcId="{5AD8734E-B2BF-4EB1-B67C-9BD7B24E0BB9}" destId="{E4A61E0E-4AEB-474E-805B-1AF922A804AC}" srcOrd="3" destOrd="0" presId="urn:microsoft.com/office/officeart/2018/5/layout/CenteredIconLabelDescriptionList"/>
    <dgm:cxn modelId="{8F7EE700-6D97-496A-91C8-13F52A67B1CA}" type="presParOf" srcId="{5AD8734E-B2BF-4EB1-B67C-9BD7B24E0BB9}" destId="{4F2512A8-14F6-49ED-860C-8974BA082D47}" srcOrd="4" destOrd="0" presId="urn:microsoft.com/office/officeart/2018/5/layout/CenteredIconLabelDescriptionList"/>
    <dgm:cxn modelId="{62EF2E1E-63A8-4D27-9F93-2665054886B9}" type="presParOf" srcId="{1C5FCB65-81F5-492B-B35E-66AD8D6DB1DC}" destId="{B481462A-36F3-4F8A-AD8E-E1A6A26AE1F4}" srcOrd="1" destOrd="0" presId="urn:microsoft.com/office/officeart/2018/5/layout/CenteredIconLabelDescriptionList"/>
    <dgm:cxn modelId="{FD60D1C5-9319-400F-A6C6-EB734112AADE}" type="presParOf" srcId="{1C5FCB65-81F5-492B-B35E-66AD8D6DB1DC}" destId="{D42207CF-323B-41DB-9B30-19B9D38A3781}" srcOrd="2" destOrd="0" presId="urn:microsoft.com/office/officeart/2018/5/layout/CenteredIconLabelDescriptionList"/>
    <dgm:cxn modelId="{235E87B5-AEDC-4050-AF40-A1C4C2E6A1E4}" type="presParOf" srcId="{D42207CF-323B-41DB-9B30-19B9D38A3781}" destId="{7318DC4B-7D23-41EE-8233-52BD0BD28FEC}" srcOrd="0" destOrd="0" presId="urn:microsoft.com/office/officeart/2018/5/layout/CenteredIconLabelDescriptionList"/>
    <dgm:cxn modelId="{9C0A0961-9860-4248-BED9-A416955662B0}" type="presParOf" srcId="{D42207CF-323B-41DB-9B30-19B9D38A3781}" destId="{B8033DDD-DBA8-4208-BCE5-C4CBF9592893}" srcOrd="1" destOrd="0" presId="urn:microsoft.com/office/officeart/2018/5/layout/CenteredIconLabelDescriptionList"/>
    <dgm:cxn modelId="{052B5288-5211-4B65-987D-2565717B374B}" type="presParOf" srcId="{D42207CF-323B-41DB-9B30-19B9D38A3781}" destId="{45976D36-258C-42B0-91C3-FBC530D513F8}" srcOrd="2" destOrd="0" presId="urn:microsoft.com/office/officeart/2018/5/layout/CenteredIconLabelDescriptionList"/>
    <dgm:cxn modelId="{5F270511-B2DF-4A6A-9EE1-4F320FF70373}" type="presParOf" srcId="{D42207CF-323B-41DB-9B30-19B9D38A3781}" destId="{D97017E7-150D-4AD2-BE50-9B1794F761D9}" srcOrd="3" destOrd="0" presId="urn:microsoft.com/office/officeart/2018/5/layout/CenteredIconLabelDescriptionList"/>
    <dgm:cxn modelId="{6BFDBAB7-9FA0-424D-A7BE-4999B222DD34}" type="presParOf" srcId="{D42207CF-323B-41DB-9B30-19B9D38A3781}" destId="{A592978D-AB66-47B7-A82A-4662C4C0E8AB}" srcOrd="4" destOrd="0" presId="urn:microsoft.com/office/officeart/2018/5/layout/CenteredIconLabelDescriptionList"/>
    <dgm:cxn modelId="{18017AAB-FFA7-41EC-9587-AB5405AA0D84}" type="presParOf" srcId="{1C5FCB65-81F5-492B-B35E-66AD8D6DB1DC}" destId="{188AF1B9-8904-4FE6-8B09-E147B6E8A8F6}" srcOrd="3" destOrd="0" presId="urn:microsoft.com/office/officeart/2018/5/layout/CenteredIconLabelDescriptionList"/>
    <dgm:cxn modelId="{B7EA3360-15D3-480D-962B-B8400A9D4D7A}" type="presParOf" srcId="{1C5FCB65-81F5-492B-B35E-66AD8D6DB1DC}" destId="{973E7D04-95B3-47C5-8240-E4F8A89C108F}" srcOrd="4" destOrd="0" presId="urn:microsoft.com/office/officeart/2018/5/layout/CenteredIconLabelDescriptionList"/>
    <dgm:cxn modelId="{87C251FF-6DA9-4049-8A43-236BD3D8CDC0}" type="presParOf" srcId="{973E7D04-95B3-47C5-8240-E4F8A89C108F}" destId="{CB5F08E5-2F10-4458-B115-116494D724A4}" srcOrd="0" destOrd="0" presId="urn:microsoft.com/office/officeart/2018/5/layout/CenteredIconLabelDescriptionList"/>
    <dgm:cxn modelId="{0CD72DCA-6536-4FD4-91EE-5C44E10DC7F3}" type="presParOf" srcId="{973E7D04-95B3-47C5-8240-E4F8A89C108F}" destId="{F37198B4-0B4E-4326-9C4F-7ADEFFC226BD}" srcOrd="1" destOrd="0" presId="urn:microsoft.com/office/officeart/2018/5/layout/CenteredIconLabelDescriptionList"/>
    <dgm:cxn modelId="{04BA3116-86CC-419A-90FD-9AEA70675621}" type="presParOf" srcId="{973E7D04-95B3-47C5-8240-E4F8A89C108F}" destId="{A7FA6E29-4A6E-41E3-A0A3-2E8B60310C55}" srcOrd="2" destOrd="0" presId="urn:microsoft.com/office/officeart/2018/5/layout/CenteredIconLabelDescriptionList"/>
    <dgm:cxn modelId="{7AA39AA7-F0FF-4699-91CF-2DAEF4B2F646}" type="presParOf" srcId="{973E7D04-95B3-47C5-8240-E4F8A89C108F}" destId="{5B03D721-4B20-4D22-815B-619157C92823}" srcOrd="3" destOrd="0" presId="urn:microsoft.com/office/officeart/2018/5/layout/CenteredIconLabelDescriptionList"/>
    <dgm:cxn modelId="{820472D7-C858-47CA-A149-70E591132344}" type="presParOf" srcId="{973E7D04-95B3-47C5-8240-E4F8A89C108F}" destId="{6CBF39A3-7A50-4119-8656-B85CD6E083D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54BBBC-2D60-44A3-BEFE-7175A184B84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1E8F06-5CCE-4879-A9DB-42F8B3AD7F11}">
      <dgm:prSet/>
      <dgm:spPr/>
      <dgm:t>
        <a:bodyPr/>
        <a:lstStyle/>
        <a:p>
          <a:r>
            <a:rPr lang="es-MX" dirty="0"/>
            <a:t>Data Policies</a:t>
          </a:r>
          <a:endParaRPr lang="en-US" dirty="0"/>
        </a:p>
      </dgm:t>
    </dgm:pt>
    <dgm:pt modelId="{C95E46C8-F0A3-4BA0-B685-6AC785968A96}" type="parTrans" cxnId="{62334892-168E-4FFB-92B6-B4A4D5F5E9BB}">
      <dgm:prSet/>
      <dgm:spPr/>
      <dgm:t>
        <a:bodyPr/>
        <a:lstStyle/>
        <a:p>
          <a:endParaRPr lang="en-US"/>
        </a:p>
      </dgm:t>
    </dgm:pt>
    <dgm:pt modelId="{BA3F7F42-6F9C-45FC-9475-21AEC0CCEA2B}" type="sibTrans" cxnId="{62334892-168E-4FFB-92B6-B4A4D5F5E9BB}">
      <dgm:prSet/>
      <dgm:spPr/>
      <dgm:t>
        <a:bodyPr/>
        <a:lstStyle/>
        <a:p>
          <a:endParaRPr lang="en-US"/>
        </a:p>
      </dgm:t>
    </dgm:pt>
    <dgm:pt modelId="{7A4C79B3-F24E-4034-8DDE-CCFBA983017E}">
      <dgm:prSet/>
      <dgm:spPr/>
      <dgm:t>
        <a:bodyPr/>
        <a:lstStyle/>
        <a:p>
          <a:r>
            <a:rPr lang="es-MX" dirty="0"/>
            <a:t>Data Lineage</a:t>
          </a:r>
          <a:endParaRPr lang="en-US" dirty="0"/>
        </a:p>
      </dgm:t>
    </dgm:pt>
    <dgm:pt modelId="{539A4D00-00D6-4A07-9F72-DAE9AD6D6D0F}" type="parTrans" cxnId="{A790AB91-2D3E-4206-A3ED-A0E7682E1BE2}">
      <dgm:prSet/>
      <dgm:spPr/>
      <dgm:t>
        <a:bodyPr/>
        <a:lstStyle/>
        <a:p>
          <a:endParaRPr lang="en-US"/>
        </a:p>
      </dgm:t>
    </dgm:pt>
    <dgm:pt modelId="{DBFC147B-5818-46AC-8643-4C2F353242A7}" type="sibTrans" cxnId="{A790AB91-2D3E-4206-A3ED-A0E7682E1BE2}">
      <dgm:prSet/>
      <dgm:spPr/>
      <dgm:t>
        <a:bodyPr/>
        <a:lstStyle/>
        <a:p>
          <a:endParaRPr lang="en-US"/>
        </a:p>
      </dgm:t>
    </dgm:pt>
    <dgm:pt modelId="{F2D7C46A-4DE6-4038-8F94-132F4CED29B3}">
      <dgm:prSet/>
      <dgm:spPr/>
      <dgm:t>
        <a:bodyPr/>
        <a:lstStyle/>
        <a:p>
          <a:r>
            <a:rPr lang="es-MX" dirty="0"/>
            <a:t>Data Ingestion</a:t>
          </a:r>
          <a:endParaRPr lang="en-US" dirty="0"/>
        </a:p>
      </dgm:t>
    </dgm:pt>
    <dgm:pt modelId="{65E3FEDC-B546-468B-AB13-7A69E56870D0}" type="parTrans" cxnId="{FEA11357-BFB2-45F5-A3A9-619078FEEC96}">
      <dgm:prSet/>
      <dgm:spPr/>
      <dgm:t>
        <a:bodyPr/>
        <a:lstStyle/>
        <a:p>
          <a:endParaRPr lang="en-US"/>
        </a:p>
      </dgm:t>
    </dgm:pt>
    <dgm:pt modelId="{759270E2-4CD5-4D37-ACF9-2D2587E3CAE0}" type="sibTrans" cxnId="{FEA11357-BFB2-45F5-A3A9-619078FEEC96}">
      <dgm:prSet/>
      <dgm:spPr/>
      <dgm:t>
        <a:bodyPr/>
        <a:lstStyle/>
        <a:p>
          <a:endParaRPr lang="en-US"/>
        </a:p>
      </dgm:t>
    </dgm:pt>
    <dgm:pt modelId="{A9AB8CF9-9821-4378-BE4E-BE4D8E55E8CB}">
      <dgm:prSet/>
      <dgm:spPr/>
      <dgm:t>
        <a:bodyPr/>
        <a:lstStyle/>
        <a:p>
          <a:r>
            <a:rPr lang="es-MX" dirty="0"/>
            <a:t>Data Virtualization</a:t>
          </a:r>
          <a:endParaRPr lang="en-US" dirty="0"/>
        </a:p>
      </dgm:t>
    </dgm:pt>
    <dgm:pt modelId="{3903B2E1-30EB-470D-8C85-3D3E305EC49A}" type="parTrans" cxnId="{4A8C612B-76BE-4ECD-B751-B1424A0F9072}">
      <dgm:prSet/>
      <dgm:spPr/>
      <dgm:t>
        <a:bodyPr/>
        <a:lstStyle/>
        <a:p>
          <a:endParaRPr lang="en-US"/>
        </a:p>
      </dgm:t>
    </dgm:pt>
    <dgm:pt modelId="{041FAB03-5E8D-4004-A5CE-706EB78D0F2E}" type="sibTrans" cxnId="{4A8C612B-76BE-4ECD-B751-B1424A0F9072}">
      <dgm:prSet/>
      <dgm:spPr/>
      <dgm:t>
        <a:bodyPr/>
        <a:lstStyle/>
        <a:p>
          <a:endParaRPr lang="en-US"/>
        </a:p>
      </dgm:t>
    </dgm:pt>
    <dgm:pt modelId="{7AE908CD-CA9C-5E44-A701-F18BC656348E}" type="pres">
      <dgm:prSet presAssocID="{7D54BBBC-2D60-44A3-BEFE-7175A184B8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10EB2D-2136-9E4B-847E-7CC7ED7E6AF6}" type="pres">
      <dgm:prSet presAssocID="{B81E8F06-5CCE-4879-A9DB-42F8B3AD7F11}" presName="hierRoot1" presStyleCnt="0"/>
      <dgm:spPr/>
    </dgm:pt>
    <dgm:pt modelId="{761D64D9-AF60-034E-A86F-5C582F8DE4A7}" type="pres">
      <dgm:prSet presAssocID="{B81E8F06-5CCE-4879-A9DB-42F8B3AD7F11}" presName="composite" presStyleCnt="0"/>
      <dgm:spPr/>
    </dgm:pt>
    <dgm:pt modelId="{9F0DAF62-593F-D34E-8FD0-37336A02B597}" type="pres">
      <dgm:prSet presAssocID="{B81E8F06-5CCE-4879-A9DB-42F8B3AD7F11}" presName="background" presStyleLbl="node0" presStyleIdx="0" presStyleCnt="4"/>
      <dgm:spPr/>
    </dgm:pt>
    <dgm:pt modelId="{036EA1FB-86FA-1849-B78A-129A6D1D544E}" type="pres">
      <dgm:prSet presAssocID="{B81E8F06-5CCE-4879-A9DB-42F8B3AD7F11}" presName="text" presStyleLbl="fgAcc0" presStyleIdx="0" presStyleCnt="4">
        <dgm:presLayoutVars>
          <dgm:chPref val="3"/>
        </dgm:presLayoutVars>
      </dgm:prSet>
      <dgm:spPr/>
    </dgm:pt>
    <dgm:pt modelId="{1E09616C-0589-1948-A64F-C2BBAD862370}" type="pres">
      <dgm:prSet presAssocID="{B81E8F06-5CCE-4879-A9DB-42F8B3AD7F11}" presName="hierChild2" presStyleCnt="0"/>
      <dgm:spPr/>
    </dgm:pt>
    <dgm:pt modelId="{29FE0C10-4790-FD40-8215-042449E8A05B}" type="pres">
      <dgm:prSet presAssocID="{7A4C79B3-F24E-4034-8DDE-CCFBA983017E}" presName="hierRoot1" presStyleCnt="0"/>
      <dgm:spPr/>
    </dgm:pt>
    <dgm:pt modelId="{E94F61AB-5104-3F42-93B8-F0400480669A}" type="pres">
      <dgm:prSet presAssocID="{7A4C79B3-F24E-4034-8DDE-CCFBA983017E}" presName="composite" presStyleCnt="0"/>
      <dgm:spPr/>
    </dgm:pt>
    <dgm:pt modelId="{36A95FCD-58CD-BA4E-8D47-FBAD3429F0C6}" type="pres">
      <dgm:prSet presAssocID="{7A4C79B3-F24E-4034-8DDE-CCFBA983017E}" presName="background" presStyleLbl="node0" presStyleIdx="1" presStyleCnt="4"/>
      <dgm:spPr/>
    </dgm:pt>
    <dgm:pt modelId="{C6F74B4F-DAFC-2B46-B608-F0D75E79B255}" type="pres">
      <dgm:prSet presAssocID="{7A4C79B3-F24E-4034-8DDE-CCFBA983017E}" presName="text" presStyleLbl="fgAcc0" presStyleIdx="1" presStyleCnt="4">
        <dgm:presLayoutVars>
          <dgm:chPref val="3"/>
        </dgm:presLayoutVars>
      </dgm:prSet>
      <dgm:spPr/>
    </dgm:pt>
    <dgm:pt modelId="{FF0C13B9-D1A6-0340-A415-F1EA752C4501}" type="pres">
      <dgm:prSet presAssocID="{7A4C79B3-F24E-4034-8DDE-CCFBA983017E}" presName="hierChild2" presStyleCnt="0"/>
      <dgm:spPr/>
    </dgm:pt>
    <dgm:pt modelId="{D8EB5B81-AB65-4246-8972-4C1927E900B5}" type="pres">
      <dgm:prSet presAssocID="{F2D7C46A-4DE6-4038-8F94-132F4CED29B3}" presName="hierRoot1" presStyleCnt="0"/>
      <dgm:spPr/>
    </dgm:pt>
    <dgm:pt modelId="{22151F29-34F8-9A4E-B01A-F1CC5DFE21D4}" type="pres">
      <dgm:prSet presAssocID="{F2D7C46A-4DE6-4038-8F94-132F4CED29B3}" presName="composite" presStyleCnt="0"/>
      <dgm:spPr/>
    </dgm:pt>
    <dgm:pt modelId="{C9AD27E0-9160-5D48-A295-78CAFEED395C}" type="pres">
      <dgm:prSet presAssocID="{F2D7C46A-4DE6-4038-8F94-132F4CED29B3}" presName="background" presStyleLbl="node0" presStyleIdx="2" presStyleCnt="4"/>
      <dgm:spPr/>
    </dgm:pt>
    <dgm:pt modelId="{41DA408B-9575-D345-940F-874B9470C00F}" type="pres">
      <dgm:prSet presAssocID="{F2D7C46A-4DE6-4038-8F94-132F4CED29B3}" presName="text" presStyleLbl="fgAcc0" presStyleIdx="2" presStyleCnt="4">
        <dgm:presLayoutVars>
          <dgm:chPref val="3"/>
        </dgm:presLayoutVars>
      </dgm:prSet>
      <dgm:spPr/>
    </dgm:pt>
    <dgm:pt modelId="{8405F9A4-7D0E-AE40-B985-778D019E0615}" type="pres">
      <dgm:prSet presAssocID="{F2D7C46A-4DE6-4038-8F94-132F4CED29B3}" presName="hierChild2" presStyleCnt="0"/>
      <dgm:spPr/>
    </dgm:pt>
    <dgm:pt modelId="{5340D463-9EE3-2F44-9C6F-E904357580EE}" type="pres">
      <dgm:prSet presAssocID="{A9AB8CF9-9821-4378-BE4E-BE4D8E55E8CB}" presName="hierRoot1" presStyleCnt="0"/>
      <dgm:spPr/>
    </dgm:pt>
    <dgm:pt modelId="{5D4859C4-0687-D14A-8120-F181B321BFA3}" type="pres">
      <dgm:prSet presAssocID="{A9AB8CF9-9821-4378-BE4E-BE4D8E55E8CB}" presName="composite" presStyleCnt="0"/>
      <dgm:spPr/>
    </dgm:pt>
    <dgm:pt modelId="{18210F9D-A3C6-7642-B07B-639141C24DE6}" type="pres">
      <dgm:prSet presAssocID="{A9AB8CF9-9821-4378-BE4E-BE4D8E55E8CB}" presName="background" presStyleLbl="node0" presStyleIdx="3" presStyleCnt="4"/>
      <dgm:spPr/>
    </dgm:pt>
    <dgm:pt modelId="{2D2BA5A2-374C-ED4E-848B-B5317F06426D}" type="pres">
      <dgm:prSet presAssocID="{A9AB8CF9-9821-4378-BE4E-BE4D8E55E8CB}" presName="text" presStyleLbl="fgAcc0" presStyleIdx="3" presStyleCnt="4">
        <dgm:presLayoutVars>
          <dgm:chPref val="3"/>
        </dgm:presLayoutVars>
      </dgm:prSet>
      <dgm:spPr/>
    </dgm:pt>
    <dgm:pt modelId="{7C899A7A-8E95-C34A-95FB-2446DC8351CC}" type="pres">
      <dgm:prSet presAssocID="{A9AB8CF9-9821-4378-BE4E-BE4D8E55E8CB}" presName="hierChild2" presStyleCnt="0"/>
      <dgm:spPr/>
    </dgm:pt>
  </dgm:ptLst>
  <dgm:cxnLst>
    <dgm:cxn modelId="{4A8C612B-76BE-4ECD-B751-B1424A0F9072}" srcId="{7D54BBBC-2D60-44A3-BEFE-7175A184B844}" destId="{A9AB8CF9-9821-4378-BE4E-BE4D8E55E8CB}" srcOrd="3" destOrd="0" parTransId="{3903B2E1-30EB-470D-8C85-3D3E305EC49A}" sibTransId="{041FAB03-5E8D-4004-A5CE-706EB78D0F2E}"/>
    <dgm:cxn modelId="{EF89922D-213D-A94D-92AA-793CF0981A08}" type="presOf" srcId="{F2D7C46A-4DE6-4038-8F94-132F4CED29B3}" destId="{41DA408B-9575-D345-940F-874B9470C00F}" srcOrd="0" destOrd="0" presId="urn:microsoft.com/office/officeart/2005/8/layout/hierarchy1"/>
    <dgm:cxn modelId="{FEA11357-BFB2-45F5-A3A9-619078FEEC96}" srcId="{7D54BBBC-2D60-44A3-BEFE-7175A184B844}" destId="{F2D7C46A-4DE6-4038-8F94-132F4CED29B3}" srcOrd="2" destOrd="0" parTransId="{65E3FEDC-B546-468B-AB13-7A69E56870D0}" sibTransId="{759270E2-4CD5-4D37-ACF9-2D2587E3CAE0}"/>
    <dgm:cxn modelId="{F75A3381-350D-1246-92B4-F813040A045C}" type="presOf" srcId="{7A4C79B3-F24E-4034-8DDE-CCFBA983017E}" destId="{C6F74B4F-DAFC-2B46-B608-F0D75E79B255}" srcOrd="0" destOrd="0" presId="urn:microsoft.com/office/officeart/2005/8/layout/hierarchy1"/>
    <dgm:cxn modelId="{A790AB91-2D3E-4206-A3ED-A0E7682E1BE2}" srcId="{7D54BBBC-2D60-44A3-BEFE-7175A184B844}" destId="{7A4C79B3-F24E-4034-8DDE-CCFBA983017E}" srcOrd="1" destOrd="0" parTransId="{539A4D00-00D6-4A07-9F72-DAE9AD6D6D0F}" sibTransId="{DBFC147B-5818-46AC-8643-4C2F353242A7}"/>
    <dgm:cxn modelId="{62334892-168E-4FFB-92B6-B4A4D5F5E9BB}" srcId="{7D54BBBC-2D60-44A3-BEFE-7175A184B844}" destId="{B81E8F06-5CCE-4879-A9DB-42F8B3AD7F11}" srcOrd="0" destOrd="0" parTransId="{C95E46C8-F0A3-4BA0-B685-6AC785968A96}" sibTransId="{BA3F7F42-6F9C-45FC-9475-21AEC0CCEA2B}"/>
    <dgm:cxn modelId="{8BA03695-AE9F-3642-A4D2-8213CD77A894}" type="presOf" srcId="{7D54BBBC-2D60-44A3-BEFE-7175A184B844}" destId="{7AE908CD-CA9C-5E44-A701-F18BC656348E}" srcOrd="0" destOrd="0" presId="urn:microsoft.com/office/officeart/2005/8/layout/hierarchy1"/>
    <dgm:cxn modelId="{A110B4B4-7568-314C-BC28-329A4E8EBEEC}" type="presOf" srcId="{B81E8F06-5CCE-4879-A9DB-42F8B3AD7F11}" destId="{036EA1FB-86FA-1849-B78A-129A6D1D544E}" srcOrd="0" destOrd="0" presId="urn:microsoft.com/office/officeart/2005/8/layout/hierarchy1"/>
    <dgm:cxn modelId="{8F9513E9-A869-4E4A-9DF5-4F01B814A296}" type="presOf" srcId="{A9AB8CF9-9821-4378-BE4E-BE4D8E55E8CB}" destId="{2D2BA5A2-374C-ED4E-848B-B5317F06426D}" srcOrd="0" destOrd="0" presId="urn:microsoft.com/office/officeart/2005/8/layout/hierarchy1"/>
    <dgm:cxn modelId="{9D9FFDF3-1A56-9C4A-9C0D-882AF1018F2A}" type="presParOf" srcId="{7AE908CD-CA9C-5E44-A701-F18BC656348E}" destId="{8310EB2D-2136-9E4B-847E-7CC7ED7E6AF6}" srcOrd="0" destOrd="0" presId="urn:microsoft.com/office/officeart/2005/8/layout/hierarchy1"/>
    <dgm:cxn modelId="{29927698-3F30-1D45-A3C7-8ACF2A2E6839}" type="presParOf" srcId="{8310EB2D-2136-9E4B-847E-7CC7ED7E6AF6}" destId="{761D64D9-AF60-034E-A86F-5C582F8DE4A7}" srcOrd="0" destOrd="0" presId="urn:microsoft.com/office/officeart/2005/8/layout/hierarchy1"/>
    <dgm:cxn modelId="{2FFE5F6D-FB1D-4C4C-9FD9-807393AD58D2}" type="presParOf" srcId="{761D64D9-AF60-034E-A86F-5C582F8DE4A7}" destId="{9F0DAF62-593F-D34E-8FD0-37336A02B597}" srcOrd="0" destOrd="0" presId="urn:microsoft.com/office/officeart/2005/8/layout/hierarchy1"/>
    <dgm:cxn modelId="{43FC85D7-BD3C-7B44-9B39-CC7A927CA764}" type="presParOf" srcId="{761D64D9-AF60-034E-A86F-5C582F8DE4A7}" destId="{036EA1FB-86FA-1849-B78A-129A6D1D544E}" srcOrd="1" destOrd="0" presId="urn:microsoft.com/office/officeart/2005/8/layout/hierarchy1"/>
    <dgm:cxn modelId="{4F5F2A05-6446-724B-A7F6-C4D8619FB859}" type="presParOf" srcId="{8310EB2D-2136-9E4B-847E-7CC7ED7E6AF6}" destId="{1E09616C-0589-1948-A64F-C2BBAD862370}" srcOrd="1" destOrd="0" presId="urn:microsoft.com/office/officeart/2005/8/layout/hierarchy1"/>
    <dgm:cxn modelId="{663430CD-66E7-6646-AAA2-E7F9C26926B7}" type="presParOf" srcId="{7AE908CD-CA9C-5E44-A701-F18BC656348E}" destId="{29FE0C10-4790-FD40-8215-042449E8A05B}" srcOrd="1" destOrd="0" presId="urn:microsoft.com/office/officeart/2005/8/layout/hierarchy1"/>
    <dgm:cxn modelId="{2FD466C1-049F-1E4C-B799-1F61A1A21A52}" type="presParOf" srcId="{29FE0C10-4790-FD40-8215-042449E8A05B}" destId="{E94F61AB-5104-3F42-93B8-F0400480669A}" srcOrd="0" destOrd="0" presId="urn:microsoft.com/office/officeart/2005/8/layout/hierarchy1"/>
    <dgm:cxn modelId="{B3217284-0363-F34C-B7A1-66F817642D7B}" type="presParOf" srcId="{E94F61AB-5104-3F42-93B8-F0400480669A}" destId="{36A95FCD-58CD-BA4E-8D47-FBAD3429F0C6}" srcOrd="0" destOrd="0" presId="urn:microsoft.com/office/officeart/2005/8/layout/hierarchy1"/>
    <dgm:cxn modelId="{78303C52-4234-A44F-9E64-78564DF51F18}" type="presParOf" srcId="{E94F61AB-5104-3F42-93B8-F0400480669A}" destId="{C6F74B4F-DAFC-2B46-B608-F0D75E79B255}" srcOrd="1" destOrd="0" presId="urn:microsoft.com/office/officeart/2005/8/layout/hierarchy1"/>
    <dgm:cxn modelId="{BD5C90A3-73C4-B840-9FED-5F270AD3125D}" type="presParOf" srcId="{29FE0C10-4790-FD40-8215-042449E8A05B}" destId="{FF0C13B9-D1A6-0340-A415-F1EA752C4501}" srcOrd="1" destOrd="0" presId="urn:microsoft.com/office/officeart/2005/8/layout/hierarchy1"/>
    <dgm:cxn modelId="{41FD87FB-AFFD-3C4F-8872-9086CF89A85C}" type="presParOf" srcId="{7AE908CD-CA9C-5E44-A701-F18BC656348E}" destId="{D8EB5B81-AB65-4246-8972-4C1927E900B5}" srcOrd="2" destOrd="0" presId="urn:microsoft.com/office/officeart/2005/8/layout/hierarchy1"/>
    <dgm:cxn modelId="{72379F01-9A25-B940-B6DE-EF046B968E44}" type="presParOf" srcId="{D8EB5B81-AB65-4246-8972-4C1927E900B5}" destId="{22151F29-34F8-9A4E-B01A-F1CC5DFE21D4}" srcOrd="0" destOrd="0" presId="urn:microsoft.com/office/officeart/2005/8/layout/hierarchy1"/>
    <dgm:cxn modelId="{B4500437-5CB4-DF49-9373-E54338EBBBF0}" type="presParOf" srcId="{22151F29-34F8-9A4E-B01A-F1CC5DFE21D4}" destId="{C9AD27E0-9160-5D48-A295-78CAFEED395C}" srcOrd="0" destOrd="0" presId="urn:microsoft.com/office/officeart/2005/8/layout/hierarchy1"/>
    <dgm:cxn modelId="{5123D628-6808-5D45-8970-4F7AA9D9F7D5}" type="presParOf" srcId="{22151F29-34F8-9A4E-B01A-F1CC5DFE21D4}" destId="{41DA408B-9575-D345-940F-874B9470C00F}" srcOrd="1" destOrd="0" presId="urn:microsoft.com/office/officeart/2005/8/layout/hierarchy1"/>
    <dgm:cxn modelId="{0253B35F-3F86-9C4B-B246-F7205D81B7BF}" type="presParOf" srcId="{D8EB5B81-AB65-4246-8972-4C1927E900B5}" destId="{8405F9A4-7D0E-AE40-B985-778D019E0615}" srcOrd="1" destOrd="0" presId="urn:microsoft.com/office/officeart/2005/8/layout/hierarchy1"/>
    <dgm:cxn modelId="{92C8187B-F9B9-B448-A6A9-D1B886267B94}" type="presParOf" srcId="{7AE908CD-CA9C-5E44-A701-F18BC656348E}" destId="{5340D463-9EE3-2F44-9C6F-E904357580EE}" srcOrd="3" destOrd="0" presId="urn:microsoft.com/office/officeart/2005/8/layout/hierarchy1"/>
    <dgm:cxn modelId="{A718F64B-C561-CB4A-BBB4-4634FA9A693A}" type="presParOf" srcId="{5340D463-9EE3-2F44-9C6F-E904357580EE}" destId="{5D4859C4-0687-D14A-8120-F181B321BFA3}" srcOrd="0" destOrd="0" presId="urn:microsoft.com/office/officeart/2005/8/layout/hierarchy1"/>
    <dgm:cxn modelId="{661D5F7D-4E68-0644-B3D4-A982C9E09FFC}" type="presParOf" srcId="{5D4859C4-0687-D14A-8120-F181B321BFA3}" destId="{18210F9D-A3C6-7642-B07B-639141C24DE6}" srcOrd="0" destOrd="0" presId="urn:microsoft.com/office/officeart/2005/8/layout/hierarchy1"/>
    <dgm:cxn modelId="{8C7425DC-C631-7D48-A8DB-D2202D468536}" type="presParOf" srcId="{5D4859C4-0687-D14A-8120-F181B321BFA3}" destId="{2D2BA5A2-374C-ED4E-848B-B5317F06426D}" srcOrd="1" destOrd="0" presId="urn:microsoft.com/office/officeart/2005/8/layout/hierarchy1"/>
    <dgm:cxn modelId="{944BC10B-5427-8443-A664-545EA5B5DC9E}" type="presParOf" srcId="{5340D463-9EE3-2F44-9C6F-E904357580EE}" destId="{7C899A7A-8E95-C34A-95FB-2446DC8351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20832-77B2-4ABD-A184-69B368465B06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5C0B2-6C4D-4300-B0D9-5909BE3B7B46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Arquitectura.</a:t>
          </a:r>
          <a:endParaRPr lang="en-US" sz="1700" kern="1200"/>
        </a:p>
      </dsp:txBody>
      <dsp:txXfrm>
        <a:off x="100682" y="2427484"/>
        <a:ext cx="2370489" cy="720000"/>
      </dsp:txXfrm>
    </dsp:sp>
    <dsp:sp modelId="{347CE226-8420-4A90-BAFF-DF06FF4C199A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85732-0E6A-4458-9466-2244F17B1C52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Facilita la integración de datos “end-to-end”</a:t>
          </a:r>
          <a:endParaRPr lang="en-US" sz="1700" kern="1200"/>
        </a:p>
      </dsp:txBody>
      <dsp:txXfrm>
        <a:off x="2886007" y="2427484"/>
        <a:ext cx="2370489" cy="720000"/>
      </dsp:txXfrm>
    </dsp:sp>
    <dsp:sp modelId="{BEEDD28C-4615-479C-80E6-51F19A2AD548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A0484-AFAC-4124-A548-6CD12D49074A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Uso de sistemas automatizados.</a:t>
          </a:r>
          <a:endParaRPr lang="en-US" sz="1700" kern="1200"/>
        </a:p>
      </dsp:txBody>
      <dsp:txXfrm>
        <a:off x="5671332" y="2427484"/>
        <a:ext cx="2370489" cy="720000"/>
      </dsp:txXfrm>
    </dsp:sp>
    <dsp:sp modelId="{40263A36-8123-4549-859F-C7C42ED2552D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6BE88-F05E-4B96-A68D-117C38E93607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Orientado a soluciones de computación en la nube.</a:t>
          </a:r>
          <a:endParaRPr lang="en-US" sz="1700" kern="1200"/>
        </a:p>
      </dsp:txBody>
      <dsp:txXfrm>
        <a:off x="8456657" y="2427484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99100-1AF2-416C-9B2B-CDD4B692B308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6960D-CFC7-4D42-9C9E-A6DA410770D0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Herramientas ETL (Extracción, Transformación y Carga).</a:t>
          </a:r>
          <a:endParaRPr lang="en-US" sz="1700" kern="1200"/>
        </a:p>
      </dsp:txBody>
      <dsp:txXfrm>
        <a:off x="100682" y="2427484"/>
        <a:ext cx="2370489" cy="720000"/>
      </dsp:txXfrm>
    </dsp:sp>
    <dsp:sp modelId="{641495E9-D32C-4BDB-A2CB-9DE5A5B632B0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7CA56-8158-4835-8EFA-E7E597DA412F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Listos para BI.</a:t>
          </a:r>
          <a:endParaRPr lang="en-US" sz="1700" kern="1200"/>
        </a:p>
      </dsp:txBody>
      <dsp:txXfrm>
        <a:off x="2886007" y="2427484"/>
        <a:ext cx="2370489" cy="720000"/>
      </dsp:txXfrm>
    </dsp:sp>
    <dsp:sp modelId="{FF044B26-7B70-4A1E-9804-AFFE8C426D73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3CA23-4070-4E8B-A2A8-1B8D5E6192F0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Acceso rápido a datos.</a:t>
          </a:r>
          <a:endParaRPr lang="en-US" sz="1700" kern="1200"/>
        </a:p>
      </dsp:txBody>
      <dsp:txXfrm>
        <a:off x="5671332" y="2427484"/>
        <a:ext cx="2370489" cy="720000"/>
      </dsp:txXfrm>
    </dsp:sp>
    <dsp:sp modelId="{F871F6C4-BAC5-4783-BD61-7535F1600460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C0F4D-454A-4836-BB63-11470502CF49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Alto costo.</a:t>
          </a:r>
          <a:endParaRPr lang="en-US" sz="1700" kern="1200"/>
        </a:p>
      </dsp:txBody>
      <dsp:txXfrm>
        <a:off x="8456657" y="2427484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B5F75-AAC2-42FF-898F-C88E8D983319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E683D-497C-49C6-ABE4-D2971A619D2C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Los datos tal como son.</a:t>
          </a:r>
          <a:endParaRPr lang="en-US" sz="1800" kern="1200"/>
        </a:p>
      </dsp:txBody>
      <dsp:txXfrm>
        <a:off x="100682" y="2427484"/>
        <a:ext cx="2370489" cy="720000"/>
      </dsp:txXfrm>
    </dsp:sp>
    <dsp:sp modelId="{9AD393A0-60E3-4F84-9E74-ED75DE6A77CC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A4628-4C86-4056-9EB0-756234D6349F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Usuarios deben limpiar y preparar.</a:t>
          </a:r>
          <a:endParaRPr lang="en-US" sz="1800" kern="1200"/>
        </a:p>
      </dsp:txBody>
      <dsp:txXfrm>
        <a:off x="2886007" y="2427484"/>
        <a:ext cx="2370489" cy="720000"/>
      </dsp:txXfrm>
    </dsp:sp>
    <dsp:sp modelId="{A5F59A65-AE6B-45FE-BC2D-587CA6500D70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EA16C-DE34-4E02-AF63-420C6A489EC6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Utilizados para Machine Learning.</a:t>
          </a:r>
          <a:endParaRPr lang="en-US" sz="1800" kern="1200"/>
        </a:p>
      </dsp:txBody>
      <dsp:txXfrm>
        <a:off x="5671332" y="2427484"/>
        <a:ext cx="2370489" cy="720000"/>
      </dsp:txXfrm>
    </dsp:sp>
    <dsp:sp modelId="{BDCBBC15-24A2-49E2-9B68-97FBD14BB45C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B2536-6A14-454D-9D8F-0BB9D5B9D132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Barato en comparación de un Data Warehouse.</a:t>
          </a:r>
          <a:endParaRPr lang="en-US" sz="1800" kern="1200"/>
        </a:p>
      </dsp:txBody>
      <dsp:txXfrm>
        <a:off x="8456657" y="2427484"/>
        <a:ext cx="23704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75DE0-E0A2-4C2C-B19B-F4EACFD66E2A}">
      <dsp:nvSpPr>
        <dsp:cNvPr id="0" name=""/>
        <dsp:cNvSpPr/>
      </dsp:nvSpPr>
      <dsp:spPr>
        <a:xfrm>
          <a:off x="1061437" y="621448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53355-DA43-4F17-9403-0AA733BE6173}">
      <dsp:nvSpPr>
        <dsp:cNvPr id="0" name=""/>
        <dsp:cNvSpPr/>
      </dsp:nvSpPr>
      <dsp:spPr>
        <a:xfrm>
          <a:off x="1582" y="188967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700" kern="1200"/>
            <a:t>Toman lo mejor de Data Warehouse y Data Lake.</a:t>
          </a:r>
          <a:endParaRPr lang="en-US" sz="1700" kern="1200"/>
        </a:p>
      </dsp:txBody>
      <dsp:txXfrm>
        <a:off x="1582" y="1889677"/>
        <a:ext cx="3261093" cy="489164"/>
      </dsp:txXfrm>
    </dsp:sp>
    <dsp:sp modelId="{4F2512A8-14F6-49ED-860C-8974BA082D47}">
      <dsp:nvSpPr>
        <dsp:cNvPr id="0" name=""/>
        <dsp:cNvSpPr/>
      </dsp:nvSpPr>
      <dsp:spPr>
        <a:xfrm>
          <a:off x="1582" y="2437839"/>
          <a:ext cx="3261093" cy="113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18DC4B-7D23-41EE-8233-52BD0BD28FEC}">
      <dsp:nvSpPr>
        <dsp:cNvPr id="0" name=""/>
        <dsp:cNvSpPr/>
      </dsp:nvSpPr>
      <dsp:spPr>
        <a:xfrm>
          <a:off x="4893223" y="621448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76D36-258C-42B0-91C3-FBC530D513F8}">
      <dsp:nvSpPr>
        <dsp:cNvPr id="0" name=""/>
        <dsp:cNvSpPr/>
      </dsp:nvSpPr>
      <dsp:spPr>
        <a:xfrm>
          <a:off x="3833367" y="188967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700" kern="1200"/>
            <a:t>Se apoya en tecnologías</a:t>
          </a:r>
          <a:endParaRPr lang="en-US" sz="1700" kern="1200"/>
        </a:p>
      </dsp:txBody>
      <dsp:txXfrm>
        <a:off x="3833367" y="1889677"/>
        <a:ext cx="3261093" cy="489164"/>
      </dsp:txXfrm>
    </dsp:sp>
    <dsp:sp modelId="{A592978D-AB66-47B7-A82A-4662C4C0E8AB}">
      <dsp:nvSpPr>
        <dsp:cNvPr id="0" name=""/>
        <dsp:cNvSpPr/>
      </dsp:nvSpPr>
      <dsp:spPr>
        <a:xfrm>
          <a:off x="3833367" y="2437839"/>
          <a:ext cx="3261093" cy="113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Bases de Datos vectoriales.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Sistemas de archivos distribuidos.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Motores SQL</a:t>
          </a: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Archivos organizados por columna o por registro.</a:t>
          </a:r>
          <a:endParaRPr lang="en-US" sz="1300" kern="1200"/>
        </a:p>
      </dsp:txBody>
      <dsp:txXfrm>
        <a:off x="3833367" y="2437839"/>
        <a:ext cx="3261093" cy="1133517"/>
      </dsp:txXfrm>
    </dsp:sp>
    <dsp:sp modelId="{CB5F08E5-2F10-4458-B115-116494D724A4}">
      <dsp:nvSpPr>
        <dsp:cNvPr id="0" name=""/>
        <dsp:cNvSpPr/>
      </dsp:nvSpPr>
      <dsp:spPr>
        <a:xfrm>
          <a:off x="8725008" y="621448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A6E29-4A6E-41E3-A0A3-2E8B60310C55}">
      <dsp:nvSpPr>
        <dsp:cNvPr id="0" name=""/>
        <dsp:cNvSpPr/>
      </dsp:nvSpPr>
      <dsp:spPr>
        <a:xfrm>
          <a:off x="7665152" y="188967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700" kern="1200"/>
            <a:t>Muy util para Gen AI.</a:t>
          </a:r>
          <a:endParaRPr lang="en-US" sz="1700" kern="1200"/>
        </a:p>
      </dsp:txBody>
      <dsp:txXfrm>
        <a:off x="7665152" y="1889677"/>
        <a:ext cx="3261093" cy="489164"/>
      </dsp:txXfrm>
    </dsp:sp>
    <dsp:sp modelId="{6CBF39A3-7A50-4119-8656-B85CD6E083D0}">
      <dsp:nvSpPr>
        <dsp:cNvPr id="0" name=""/>
        <dsp:cNvSpPr/>
      </dsp:nvSpPr>
      <dsp:spPr>
        <a:xfrm>
          <a:off x="7665152" y="2437839"/>
          <a:ext cx="3261093" cy="113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DAF62-593F-D34E-8FD0-37336A02B597}">
      <dsp:nvSpPr>
        <dsp:cNvPr id="0" name=""/>
        <dsp:cNvSpPr/>
      </dsp:nvSpPr>
      <dsp:spPr>
        <a:xfrm>
          <a:off x="3201" y="12499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EA1FB-86FA-1849-B78A-129A6D1D544E}">
      <dsp:nvSpPr>
        <dsp:cNvPr id="0" name=""/>
        <dsp:cNvSpPr/>
      </dsp:nvSpPr>
      <dsp:spPr>
        <a:xfrm>
          <a:off x="257188" y="14912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Data Policies</a:t>
          </a:r>
          <a:endParaRPr lang="en-US" sz="2700" kern="1200" dirty="0"/>
        </a:p>
      </dsp:txBody>
      <dsp:txXfrm>
        <a:off x="299702" y="1533793"/>
        <a:ext cx="2200851" cy="1366505"/>
      </dsp:txXfrm>
    </dsp:sp>
    <dsp:sp modelId="{36A95FCD-58CD-BA4E-8D47-FBAD3429F0C6}">
      <dsp:nvSpPr>
        <dsp:cNvPr id="0" name=""/>
        <dsp:cNvSpPr/>
      </dsp:nvSpPr>
      <dsp:spPr>
        <a:xfrm>
          <a:off x="2797054" y="12499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74B4F-DAFC-2B46-B608-F0D75E79B255}">
      <dsp:nvSpPr>
        <dsp:cNvPr id="0" name=""/>
        <dsp:cNvSpPr/>
      </dsp:nvSpPr>
      <dsp:spPr>
        <a:xfrm>
          <a:off x="3051041" y="14912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Data Lineage</a:t>
          </a:r>
          <a:endParaRPr lang="en-US" sz="2700" kern="1200" dirty="0"/>
        </a:p>
      </dsp:txBody>
      <dsp:txXfrm>
        <a:off x="3093555" y="1533793"/>
        <a:ext cx="2200851" cy="1366505"/>
      </dsp:txXfrm>
    </dsp:sp>
    <dsp:sp modelId="{C9AD27E0-9160-5D48-A295-78CAFEED395C}">
      <dsp:nvSpPr>
        <dsp:cNvPr id="0" name=""/>
        <dsp:cNvSpPr/>
      </dsp:nvSpPr>
      <dsp:spPr>
        <a:xfrm>
          <a:off x="5590907" y="12499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A408B-9575-D345-940F-874B9470C00F}">
      <dsp:nvSpPr>
        <dsp:cNvPr id="0" name=""/>
        <dsp:cNvSpPr/>
      </dsp:nvSpPr>
      <dsp:spPr>
        <a:xfrm>
          <a:off x="5844894" y="14912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Data Ingestion</a:t>
          </a:r>
          <a:endParaRPr lang="en-US" sz="2700" kern="1200" dirty="0"/>
        </a:p>
      </dsp:txBody>
      <dsp:txXfrm>
        <a:off x="5887408" y="1533793"/>
        <a:ext cx="2200851" cy="1366505"/>
      </dsp:txXfrm>
    </dsp:sp>
    <dsp:sp modelId="{18210F9D-A3C6-7642-B07B-639141C24DE6}">
      <dsp:nvSpPr>
        <dsp:cNvPr id="0" name=""/>
        <dsp:cNvSpPr/>
      </dsp:nvSpPr>
      <dsp:spPr>
        <a:xfrm>
          <a:off x="8384760" y="12499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BA5A2-374C-ED4E-848B-B5317F06426D}">
      <dsp:nvSpPr>
        <dsp:cNvPr id="0" name=""/>
        <dsp:cNvSpPr/>
      </dsp:nvSpPr>
      <dsp:spPr>
        <a:xfrm>
          <a:off x="8638747" y="14912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Data Virtualization</a:t>
          </a:r>
          <a:endParaRPr lang="en-US" sz="2700" kern="1200" dirty="0"/>
        </a:p>
      </dsp:txBody>
      <dsp:txXfrm>
        <a:off x="8681261" y="1533793"/>
        <a:ext cx="2200851" cy="136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A928B-BDC8-F10F-2520-0F9D5C813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2E1963-FCEA-CF7B-C974-FD8D0667A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953325-D202-3EAF-F463-8A33C232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45B2-1618-4146-9B2E-9E9B150FDEB3}" type="datetimeFigureOut">
              <a:rPr lang="es-MX" smtClean="0"/>
              <a:t>16/06/25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3C888-D7E1-D97C-C1B0-9F130B1C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0207CD-8924-44CA-8527-4BADE280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A9B-A385-2F47-BDC1-BC0523B72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38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45A72-FEED-ECBF-2707-4E1D56C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703AC9-66B0-E0C5-56EC-209127539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AC55C4-82EF-9D30-282E-2425B961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45B2-1618-4146-9B2E-9E9B150FDEB3}" type="datetimeFigureOut">
              <a:rPr lang="es-MX" smtClean="0"/>
              <a:t>16/06/25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AC462-D7B8-A861-657B-E8C81F2F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4382D-9A43-D121-485A-D194CCDC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A9B-A385-2F47-BDC1-BC0523B72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287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EB49E2-6962-2F77-E38D-CF2A22BF5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FFD4D8-CF59-46AF-6C73-9F252AA5B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483D6F-444B-260A-7872-CF13875F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45B2-1618-4146-9B2E-9E9B150FDEB3}" type="datetimeFigureOut">
              <a:rPr lang="es-MX" smtClean="0"/>
              <a:t>16/06/25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557126-5555-1CC1-C147-31949B6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413C9A-94F5-7ABD-D9E3-1DE190C9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A9B-A385-2F47-BDC1-BC0523B72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944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0F76A-DDF7-BB86-ECD5-4A3A6528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D7DE8-6BA6-4DB8-8350-C6641DAAE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B67845-A6FE-F3AD-EA69-390ED1EB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45B2-1618-4146-9B2E-9E9B150FDEB3}" type="datetimeFigureOut">
              <a:rPr lang="es-MX" smtClean="0"/>
              <a:t>16/06/25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C96A94-5E8E-8895-1E4F-C82D191E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9395C1-BD83-8DCA-DA9C-8C63959F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A9B-A385-2F47-BDC1-BC0523B72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97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4424F-2C6F-C228-0C77-DE81A1E7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3EC1D0-FC89-74AA-5C0D-B23F4109A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798DDB-E463-D7FF-C97F-A89C2A4F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45B2-1618-4146-9B2E-9E9B150FDEB3}" type="datetimeFigureOut">
              <a:rPr lang="es-MX" smtClean="0"/>
              <a:t>16/06/25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F6118E-E061-6E64-C8B2-DC0DE643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51C385-7DA9-A098-FB78-201A046B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A9B-A385-2F47-BDC1-BC0523B72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105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12C16-653B-15CE-64AB-07B079EC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4C891-C5F7-5489-6FC2-C523F7423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33C3F8-9D0B-152B-9CEF-4BDA3E21B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E8E8B7-4C6F-7870-C1C9-27423318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45B2-1618-4146-9B2E-9E9B150FDEB3}" type="datetimeFigureOut">
              <a:rPr lang="es-MX" smtClean="0"/>
              <a:t>16/06/25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2B3917-699F-A45A-618F-4B2CCE23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321DB8-4B5D-DE19-E5BE-3A0DFA88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A9B-A385-2F47-BDC1-BC0523B72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888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343F2-5C45-1486-78C4-686D2283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97A406-4070-A686-E3CD-895B19D80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004215-7CEE-0888-CAAC-B6968669A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3DBDE9-D213-AC9F-E529-04E97FD35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F2A127-4837-93EA-618B-C8ABD58AF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F363AF-1AB2-D184-36D2-D1C8FD7C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45B2-1618-4146-9B2E-9E9B150FDEB3}" type="datetimeFigureOut">
              <a:rPr lang="es-MX" smtClean="0"/>
              <a:t>16/06/25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AF1E46-741A-071C-4F0D-015F37C4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8769E3-5000-DDBC-DC9D-4285A3E7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A9B-A385-2F47-BDC1-BC0523B72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131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19228-D604-BCDA-64F7-3D9181AA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1AD9EB-7B29-59B7-94F3-B97AA860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45B2-1618-4146-9B2E-9E9B150FDEB3}" type="datetimeFigureOut">
              <a:rPr lang="es-MX" smtClean="0"/>
              <a:t>16/06/25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CB6A3F-0F8A-593E-05AA-9D4F4FDD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D7264A-F346-B1D2-9A94-B34E53E0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A9B-A385-2F47-BDC1-BC0523B72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226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43C385-F08C-C55E-6C6E-FE34CD8D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45B2-1618-4146-9B2E-9E9B150FDEB3}" type="datetimeFigureOut">
              <a:rPr lang="es-MX" smtClean="0"/>
              <a:t>16/06/25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3416B7-D5D8-7736-9DC3-54E296D8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45A84-55AB-7A30-30B4-9DBECB59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A9B-A385-2F47-BDC1-BC0523B72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95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78173-2E9F-0501-A412-86DD87A8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EF5F4A-587B-D0F1-9C4C-2C5076740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7380AE-06E5-EF5B-895F-809EB4A2A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C1A295-255E-7E89-36E2-11075DB2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45B2-1618-4146-9B2E-9E9B150FDEB3}" type="datetimeFigureOut">
              <a:rPr lang="es-MX" smtClean="0"/>
              <a:t>16/06/25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88E53D-25CC-E2F7-0587-46219FF1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5D90DE-3C99-1083-3F68-A7E37ECA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A9B-A385-2F47-BDC1-BC0523B72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82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2ABC4-B7C8-BB2D-CFC5-2DE670DC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80B995-805F-8E5E-C0A0-B1493C943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EF7E6E-DF55-F5F0-3766-55610B3E4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AE69CD-C771-A422-B1FD-5C224F7B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45B2-1618-4146-9B2E-9E9B150FDEB3}" type="datetimeFigureOut">
              <a:rPr lang="es-MX" smtClean="0"/>
              <a:t>16/06/25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F76CCF-9798-F592-AC34-DC1DF9FE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EFE972-D94C-AE3A-C7E6-CC61BC34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4A9B-A385-2F47-BDC1-BC0523B72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51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58464C-C14B-2534-3455-8B6BFE44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51F8F8-B7D2-D1E2-72E0-EC85BA0D5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4D3EC-AE96-2404-3F18-0E146BA92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2D45B2-1618-4146-9B2E-9E9B150FDEB3}" type="datetimeFigureOut">
              <a:rPr lang="es-MX" smtClean="0"/>
              <a:t>16/06/25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C822BA-4DA3-E868-945D-AE01A518C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E8CAB6-B864-713C-A140-AECE7656D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34A9B-A385-2F47-BDC1-BC0523B72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63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379560-FFAE-4782-AB0B-9EAF35BD0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MX" sz="4800" cap="small" dirty="0">
                <a:solidFill>
                  <a:srgbClr val="FFFFFF"/>
                </a:solidFill>
                <a:latin typeface="IBM Plex Sans" panose="020B0503050203000203" pitchFamily="34" charset="0"/>
              </a:rPr>
              <a:t>Data Fabric</a:t>
            </a:r>
          </a:p>
        </p:txBody>
      </p:sp>
      <p:pic>
        <p:nvPicPr>
          <p:cNvPr id="1026" name="Picture 2" descr="IBM Logo PNG Transparent &amp; SVG Vector - Freebie Supply">
            <a:extLst>
              <a:ext uri="{FF2B5EF4-FFF2-40B4-BE49-F238E27FC236}">
                <a16:creationId xmlns:a16="http://schemas.microsoft.com/office/drawing/2014/main" id="{DE2E022D-7085-F0AA-89F6-D0EBE898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902" y="6281605"/>
            <a:ext cx="1069174" cy="42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82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5FBA6C-8A53-B5E6-4F9F-9540EC31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  <a:latin typeface="IBM Plex Sans Medm" panose="020B0503050203000203" pitchFamily="34" charset="0"/>
              </a:rPr>
              <a:t>¿Qué es Data Fabric?</a:t>
            </a:r>
          </a:p>
        </p:txBody>
      </p:sp>
      <p:graphicFrame>
        <p:nvGraphicFramePr>
          <p:cNvPr id="21" name="Marcador de contenido 2">
            <a:extLst>
              <a:ext uri="{FF2B5EF4-FFF2-40B4-BE49-F238E27FC236}">
                <a16:creationId xmlns:a16="http://schemas.microsoft.com/office/drawing/2014/main" id="{A41DC8E8-BCE1-B470-6B96-3DC10FEF54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6823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5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7D17D4-4D69-2A78-869D-7D695BD7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  <a:latin typeface="IBM Plex Sans Medm" panose="020B0503050203000203" pitchFamily="34" charset="0"/>
              </a:rPr>
              <a:t>Arquitectura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9E4895B-F59F-4210-16B4-C143479D5666}"/>
              </a:ext>
            </a:extLst>
          </p:cNvPr>
          <p:cNvGrpSpPr/>
          <p:nvPr/>
        </p:nvGrpSpPr>
        <p:grpSpPr>
          <a:xfrm>
            <a:off x="2013159" y="2112579"/>
            <a:ext cx="8189622" cy="4192805"/>
            <a:chOff x="838200" y="1690687"/>
            <a:chExt cx="5484512" cy="3827242"/>
          </a:xfrm>
          <a:solidFill>
            <a:srgbClr val="73A6DB"/>
          </a:solidFill>
        </p:grpSpPr>
        <p:sp>
          <p:nvSpPr>
            <p:cNvPr id="5" name="Rectángulo redondeado 4">
              <a:extLst>
                <a:ext uri="{FF2B5EF4-FFF2-40B4-BE49-F238E27FC236}">
                  <a16:creationId xmlns:a16="http://schemas.microsoft.com/office/drawing/2014/main" id="{10E7A096-1EDC-8631-9876-21DE0126C7EA}"/>
                </a:ext>
              </a:extLst>
            </p:cNvPr>
            <p:cNvSpPr/>
            <p:nvPr/>
          </p:nvSpPr>
          <p:spPr>
            <a:xfrm>
              <a:off x="838200" y="1690689"/>
              <a:ext cx="4845269" cy="45342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86968">
                <a:spcAft>
                  <a:spcPts val="600"/>
                </a:spcAft>
              </a:pPr>
              <a:r>
                <a:rPr lang="es-MX" sz="1746" kern="1200">
                  <a:solidFill>
                    <a:schemeClr val="tx1"/>
                  </a:solidFill>
                  <a:latin typeface="IBM Plex Sans" panose="020B0503050203000203" pitchFamily="34" charset="0"/>
                  <a:ea typeface="+mn-ea"/>
                  <a:cs typeface="+mn-cs"/>
                </a:rPr>
                <a:t>Data Consumers</a:t>
              </a:r>
              <a:endParaRPr lang="es-MX">
                <a:solidFill>
                  <a:schemeClr val="tx1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6" name="Rectángulo redondeado 5">
              <a:extLst>
                <a:ext uri="{FF2B5EF4-FFF2-40B4-BE49-F238E27FC236}">
                  <a16:creationId xmlns:a16="http://schemas.microsoft.com/office/drawing/2014/main" id="{7A6C614F-2BC2-B584-1151-2BB597E048C7}"/>
                </a:ext>
              </a:extLst>
            </p:cNvPr>
            <p:cNvSpPr/>
            <p:nvPr/>
          </p:nvSpPr>
          <p:spPr>
            <a:xfrm>
              <a:off x="838200" y="2252992"/>
              <a:ext cx="4845269" cy="45342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86968">
                <a:spcAft>
                  <a:spcPts val="600"/>
                </a:spcAft>
              </a:pPr>
              <a:r>
                <a:rPr lang="es-MX" sz="1746" kern="1200">
                  <a:solidFill>
                    <a:schemeClr val="tx1"/>
                  </a:solidFill>
                  <a:latin typeface="IBM Plex Sans" panose="020B0503050203000203" pitchFamily="34" charset="0"/>
                  <a:ea typeface="+mn-ea"/>
                  <a:cs typeface="+mn-cs"/>
                </a:rPr>
                <a:t>Data Visualization</a:t>
              </a:r>
              <a:endParaRPr lang="es-MX">
                <a:solidFill>
                  <a:schemeClr val="tx1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7" name="Rectángulo redondeado 6">
              <a:extLst>
                <a:ext uri="{FF2B5EF4-FFF2-40B4-BE49-F238E27FC236}">
                  <a16:creationId xmlns:a16="http://schemas.microsoft.com/office/drawing/2014/main" id="{1D4E1E2A-B78B-4AE6-85AF-3A0918A10A90}"/>
                </a:ext>
              </a:extLst>
            </p:cNvPr>
            <p:cNvSpPr/>
            <p:nvPr/>
          </p:nvSpPr>
          <p:spPr>
            <a:xfrm>
              <a:off x="838200" y="2815295"/>
              <a:ext cx="4845269" cy="45342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86968">
                <a:spcAft>
                  <a:spcPts val="600"/>
                </a:spcAft>
              </a:pPr>
              <a:r>
                <a:rPr lang="es-MX" sz="1746" kern="1200">
                  <a:solidFill>
                    <a:schemeClr val="tx1"/>
                  </a:solidFill>
                  <a:latin typeface="IBM Plex Sans" panose="020B0503050203000203" pitchFamily="34" charset="0"/>
                  <a:ea typeface="+mn-ea"/>
                  <a:cs typeface="+mn-cs"/>
                </a:rPr>
                <a:t>Data Modeling + Transformation</a:t>
              </a:r>
              <a:endParaRPr lang="es-MX">
                <a:solidFill>
                  <a:schemeClr val="tx1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8" name="Rectángulo redondeado 7">
              <a:extLst>
                <a:ext uri="{FF2B5EF4-FFF2-40B4-BE49-F238E27FC236}">
                  <a16:creationId xmlns:a16="http://schemas.microsoft.com/office/drawing/2014/main" id="{88EC6827-2956-5B27-CB55-FBBA5A5D7DFC}"/>
                </a:ext>
              </a:extLst>
            </p:cNvPr>
            <p:cNvSpPr/>
            <p:nvPr/>
          </p:nvSpPr>
          <p:spPr>
            <a:xfrm>
              <a:off x="838200" y="3377598"/>
              <a:ext cx="4845269" cy="45342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86968">
                <a:spcAft>
                  <a:spcPts val="600"/>
                </a:spcAft>
              </a:pPr>
              <a:r>
                <a:rPr lang="es-MX" sz="1746" kern="1200">
                  <a:solidFill>
                    <a:schemeClr val="tx1"/>
                  </a:solidFill>
                  <a:latin typeface="IBM Plex Sans" panose="020B0503050203000203" pitchFamily="34" charset="0"/>
                  <a:ea typeface="+mn-ea"/>
                  <a:cs typeface="+mn-cs"/>
                </a:rPr>
                <a:t>Data Orchestration</a:t>
              </a:r>
              <a:endParaRPr lang="es-MX">
                <a:solidFill>
                  <a:schemeClr val="tx1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9" name="Rectángulo redondeado 8">
              <a:extLst>
                <a:ext uri="{FF2B5EF4-FFF2-40B4-BE49-F238E27FC236}">
                  <a16:creationId xmlns:a16="http://schemas.microsoft.com/office/drawing/2014/main" id="{1B587C15-1E7A-83FB-02F8-7F03B048C179}"/>
                </a:ext>
              </a:extLst>
            </p:cNvPr>
            <p:cNvSpPr/>
            <p:nvPr/>
          </p:nvSpPr>
          <p:spPr>
            <a:xfrm>
              <a:off x="838200" y="3939901"/>
              <a:ext cx="4845269" cy="45342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86968">
                <a:spcAft>
                  <a:spcPts val="600"/>
                </a:spcAft>
              </a:pPr>
              <a:r>
                <a:rPr lang="es-MX" sz="1746" kern="1200">
                  <a:solidFill>
                    <a:schemeClr val="tx1"/>
                  </a:solidFill>
                  <a:latin typeface="IBM Plex Sans" panose="020B0503050203000203" pitchFamily="34" charset="0"/>
                  <a:ea typeface="+mn-ea"/>
                  <a:cs typeface="+mn-cs"/>
                </a:rPr>
                <a:t>Metadata Graph (Catalog)</a:t>
              </a:r>
              <a:endParaRPr lang="es-MX">
                <a:solidFill>
                  <a:schemeClr val="tx1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10" name="Rectángulo redondeado 9">
              <a:extLst>
                <a:ext uri="{FF2B5EF4-FFF2-40B4-BE49-F238E27FC236}">
                  <a16:creationId xmlns:a16="http://schemas.microsoft.com/office/drawing/2014/main" id="{B44EA767-AE35-8020-E59E-74B6998EA8F6}"/>
                </a:ext>
              </a:extLst>
            </p:cNvPr>
            <p:cNvSpPr/>
            <p:nvPr/>
          </p:nvSpPr>
          <p:spPr>
            <a:xfrm>
              <a:off x="838200" y="4502204"/>
              <a:ext cx="4845269" cy="45342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86968">
                <a:spcAft>
                  <a:spcPts val="600"/>
                </a:spcAft>
              </a:pPr>
              <a:r>
                <a:rPr lang="es-MX" sz="1746" kern="1200">
                  <a:solidFill>
                    <a:schemeClr val="tx1"/>
                  </a:solidFill>
                  <a:latin typeface="IBM Plex Sans" panose="020B0503050203000203" pitchFamily="34" charset="0"/>
                  <a:ea typeface="+mn-ea"/>
                  <a:cs typeface="+mn-cs"/>
                </a:rPr>
                <a:t>Data Integration</a:t>
              </a:r>
              <a:endParaRPr lang="es-MX">
                <a:solidFill>
                  <a:schemeClr val="tx1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11" name="Rectángulo redondeado 10">
              <a:extLst>
                <a:ext uri="{FF2B5EF4-FFF2-40B4-BE49-F238E27FC236}">
                  <a16:creationId xmlns:a16="http://schemas.microsoft.com/office/drawing/2014/main" id="{EE860B10-458E-9F94-C3D1-99C866704471}"/>
                </a:ext>
              </a:extLst>
            </p:cNvPr>
            <p:cNvSpPr/>
            <p:nvPr/>
          </p:nvSpPr>
          <p:spPr>
            <a:xfrm>
              <a:off x="838200" y="5064507"/>
              <a:ext cx="4845269" cy="45342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86968">
                <a:spcAft>
                  <a:spcPts val="600"/>
                </a:spcAft>
              </a:pPr>
              <a:r>
                <a:rPr lang="es-MX" sz="1746" kern="1200">
                  <a:solidFill>
                    <a:schemeClr val="tx1"/>
                  </a:solidFill>
                  <a:latin typeface="IBM Plex Sans" panose="020B0503050203000203" pitchFamily="34" charset="0"/>
                  <a:ea typeface="+mn-ea"/>
                  <a:cs typeface="+mn-cs"/>
                </a:rPr>
                <a:t>Data Sources</a:t>
              </a:r>
              <a:endParaRPr lang="es-MX">
                <a:solidFill>
                  <a:schemeClr val="tx1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13" name="Rectángulo redondeado 12">
              <a:extLst>
                <a:ext uri="{FF2B5EF4-FFF2-40B4-BE49-F238E27FC236}">
                  <a16:creationId xmlns:a16="http://schemas.microsoft.com/office/drawing/2014/main" id="{F812FC36-5A4B-9871-A1FA-EDAB1B1E8596}"/>
                </a:ext>
              </a:extLst>
            </p:cNvPr>
            <p:cNvSpPr/>
            <p:nvPr/>
          </p:nvSpPr>
          <p:spPr>
            <a:xfrm rot="16200000">
              <a:off x="4182380" y="3377597"/>
              <a:ext cx="3827241" cy="45342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86968">
                <a:spcAft>
                  <a:spcPts val="600"/>
                </a:spcAft>
              </a:pPr>
              <a:r>
                <a:rPr lang="es-MX" sz="1746" kern="1200">
                  <a:solidFill>
                    <a:schemeClr val="tx1"/>
                  </a:solidFill>
                  <a:latin typeface="IBM Plex Sans" panose="020B0503050203000203" pitchFamily="34" charset="0"/>
                  <a:ea typeface="+mn-ea"/>
                  <a:cs typeface="+mn-cs"/>
                </a:rPr>
                <a:t>Data Observability</a:t>
              </a:r>
              <a:endParaRPr lang="es-MX">
                <a:solidFill>
                  <a:schemeClr val="tx1"/>
                </a:solidFill>
                <a:latin typeface="IBM Plex Sans" panose="020B050305020300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35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5B0331-639B-23D0-62E4-C434E227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  <a:latin typeface="IBM Plex Sans Medm" panose="020B0503050203000203" pitchFamily="34" charset="0"/>
              </a:rPr>
              <a:t>Data Warehouse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9F7FE81-798F-5E3B-17C2-8BAEC619A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8752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845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2E477E-C76E-8F0F-6EEA-783F3FB8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  <a:latin typeface="IBM Plex Sans Medm" panose="020B0503050203000203" pitchFamily="34" charset="0"/>
              </a:rPr>
              <a:t>Data Lake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3C1748F-C3CD-58FD-11DB-84D572FD6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8561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4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1B1D06-30A8-E6B5-C9FE-808B12E1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 dirty="0">
                <a:solidFill>
                  <a:srgbClr val="FFFFFF"/>
                </a:solidFill>
                <a:latin typeface="IBM Plex Sans Medm" panose="020B0503050203000203" pitchFamily="34" charset="0"/>
              </a:rPr>
              <a:t>Data Lakehouse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41117A1-FF51-28C9-6F22-39117EF28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1324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535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254285-4F13-5E1C-DBB5-911097E3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  <a:latin typeface="IBM Plex Sans Medm" panose="020B0503050203000203" pitchFamily="34" charset="0"/>
              </a:rPr>
              <a:t>Data Fabric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3B2D133-0FF2-10AB-E451-FE3ACB85F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5356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08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C8E3865-9B57-22A7-527E-71CFAEE4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64" y="1456660"/>
            <a:ext cx="7915177" cy="14120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rgbClr val="FFFFFF"/>
                </a:solidFill>
                <a:latin typeface="IBM Plex Sans" panose="020B0503050203000203" pitchFamily="34" charset="0"/>
              </a:rPr>
              <a:t>¡Gracias!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D453AF92-8225-11DC-05A4-6D8B9EBD570E}"/>
              </a:ext>
            </a:extLst>
          </p:cNvPr>
          <p:cNvSpPr txBox="1">
            <a:spLocks/>
          </p:cNvSpPr>
          <p:nvPr/>
        </p:nvSpPr>
        <p:spPr>
          <a:xfrm>
            <a:off x="1350682" y="4189228"/>
            <a:ext cx="10017905" cy="21398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2000" cap="small" dirty="0">
                <a:solidFill>
                  <a:schemeClr val="bg1"/>
                </a:solidFill>
                <a:latin typeface="IBM Plex Mono" panose="020B0509050203000203" pitchFamily="49" charset="77"/>
              </a:rPr>
              <a:t>Barbara Baena</a:t>
            </a:r>
          </a:p>
          <a:p>
            <a:pPr marL="0" indent="0" algn="r">
              <a:buNone/>
            </a:pPr>
            <a:r>
              <a:rPr lang="es-MX" sz="2000" cap="small" dirty="0">
                <a:solidFill>
                  <a:schemeClr val="bg1"/>
                </a:solidFill>
                <a:latin typeface="IBM Plex Mono" panose="020B0509050203000203" pitchFamily="49" charset="77"/>
              </a:rPr>
              <a:t>Karen Gutierrez</a:t>
            </a:r>
          </a:p>
          <a:p>
            <a:pPr marL="0" indent="0" algn="r">
              <a:buNone/>
            </a:pPr>
            <a:r>
              <a:rPr lang="es-MX" sz="2000" cap="small" dirty="0">
                <a:solidFill>
                  <a:schemeClr val="bg1"/>
                </a:solidFill>
                <a:latin typeface="IBM Plex Mono" panose="020B0509050203000203" pitchFamily="49" charset="77"/>
              </a:rPr>
              <a:t>Miguel Araiza</a:t>
            </a:r>
          </a:p>
          <a:p>
            <a:pPr marL="0" indent="0" algn="r">
              <a:buNone/>
            </a:pPr>
            <a:r>
              <a:rPr lang="es-MX" sz="2000" cap="small" dirty="0">
                <a:solidFill>
                  <a:schemeClr val="bg1"/>
                </a:solidFill>
                <a:latin typeface="IBM Plex Mono" panose="020B0509050203000203" pitchFamily="49" charset="77"/>
              </a:rPr>
              <a:t>Uriel Torres</a:t>
            </a:r>
          </a:p>
          <a:p>
            <a:pPr marL="0" indent="0" algn="r">
              <a:buNone/>
            </a:pPr>
            <a:r>
              <a:rPr lang="es-MX" sz="2000" cap="small" dirty="0">
                <a:solidFill>
                  <a:schemeClr val="bg1"/>
                </a:solidFill>
                <a:latin typeface="IBM Plex Mono" panose="020B0509050203000203" pitchFamily="49" charset="77"/>
              </a:rPr>
              <a:t>Jorge Gonzalez</a:t>
            </a:r>
          </a:p>
        </p:txBody>
      </p:sp>
      <p:pic>
        <p:nvPicPr>
          <p:cNvPr id="7" name="Picture 2" descr="IBM Logo PNG Transparent &amp; SVG Vector - Freebie Supply">
            <a:extLst>
              <a:ext uri="{FF2B5EF4-FFF2-40B4-BE49-F238E27FC236}">
                <a16:creationId xmlns:a16="http://schemas.microsoft.com/office/drawing/2014/main" id="{42739FAF-C7A7-E428-7D59-F664730CA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6" y="6136266"/>
            <a:ext cx="1069174" cy="42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788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169</Words>
  <Application>Microsoft Macintosh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IBM Plex Mono</vt:lpstr>
      <vt:lpstr>IBM Plex Sans</vt:lpstr>
      <vt:lpstr>IBM Plex Sans Medm</vt:lpstr>
      <vt:lpstr>Tema de Office</vt:lpstr>
      <vt:lpstr>Data Fabric</vt:lpstr>
      <vt:lpstr>¿Qué es Data Fabric?</vt:lpstr>
      <vt:lpstr>Arquitectura</vt:lpstr>
      <vt:lpstr>Data Warehouse</vt:lpstr>
      <vt:lpstr>Data Lake</vt:lpstr>
      <vt:lpstr>Data Lakehouse</vt:lpstr>
      <vt:lpstr>Data Fabric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OSVALDO GONZALEZ GONZALEZ</dc:creator>
  <cp:lastModifiedBy>JORGE OSVALDO GONZALEZ</cp:lastModifiedBy>
  <cp:revision>2</cp:revision>
  <dcterms:created xsi:type="dcterms:W3CDTF">2024-09-04T23:15:10Z</dcterms:created>
  <dcterms:modified xsi:type="dcterms:W3CDTF">2025-06-16T15:50:39Z</dcterms:modified>
</cp:coreProperties>
</file>