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6" d="100"/>
          <a:sy n="66" d="100"/>
        </p:scale>
        <p:origin x="-558" y="-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1CAD-8661-4D80-B6CF-6458AD910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342C4-FF85-48C1-99D6-E461BA710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FA8D5-3760-4892-93BC-6097E29E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F3F7-E39E-4964-A437-B96A7811A62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A230F-94F5-4414-A18D-07B58840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5F084-C392-470F-8D0C-7605B6F2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4CA7-AADE-4B6C-8DB0-3A3C61729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6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8F24D-D17F-4DEA-9C2D-32E4F43D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2C995-4BE3-4EAD-90ED-A293B842C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B0717-62B7-4752-9E62-AC722830D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F3F7-E39E-4964-A437-B96A7811A62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34BBB-3C63-4614-A70B-AC786CCA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C9514-A1FF-41ED-BDAF-5436CAAE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4CA7-AADE-4B6C-8DB0-3A3C61729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987D5-6591-446F-9F05-B16EEB7BD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7F242-621A-456F-A0EC-74938D9DB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3926E-601B-4BE8-8501-F6D36460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F3F7-E39E-4964-A437-B96A7811A62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DD378-A387-4D99-9D29-777DC980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D1F74-4DEA-471E-A4BC-89B8A334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4CA7-AADE-4B6C-8DB0-3A3C61729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F9BA-D62B-4207-988C-965F6490F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691DE-EFD8-4121-B582-96BC127E8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BA14E-2558-4E84-8790-53557C7C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F3F7-E39E-4964-A437-B96A7811A62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558F7-FA35-4E13-97B3-1221794C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4BE93-D237-4CF8-A74C-2CA569D7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4CA7-AADE-4B6C-8DB0-3A3C61729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4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54AA-1D8D-439D-A30B-2C1FC4CE7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85D01-59C6-4A6B-8A3B-553CF3BAF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360B8-1565-4CD5-9E06-371B4C95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F3F7-E39E-4964-A437-B96A7811A62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45299-0CF5-4529-ABF0-DDF0F759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C17C5-E1E3-4F0C-864F-C75FAA8C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4CA7-AADE-4B6C-8DB0-3A3C61729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5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AD597-FFFD-4A7F-80BC-80E012862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EBFB2-E281-4F21-BE65-C377431AC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AF473-6AA1-4DCA-84BC-499BFC1EC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2A494-2B72-4FB4-AA5F-D0631A2B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F3F7-E39E-4964-A437-B96A7811A62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DA8B7-0149-4D7D-B3DE-CBB98066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2C949-24A8-4BE2-AB21-1C9DEB20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4CA7-AADE-4B6C-8DB0-3A3C61729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2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DF14-C2D9-4576-90DA-DA0DB20E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9F282-CD28-4EE3-AD68-8B32A1470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18766-F465-4877-BA6E-C04625706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30D3CA-9237-4829-80F8-7B73678A6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DDD569-9063-44B7-B5D9-0B012DE79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291AF-40D0-4D22-AEA2-15B41DCD1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F3F7-E39E-4964-A437-B96A7811A62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335DE-1309-49B6-9B84-F91AC0C50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189F11-1C1C-4E96-AEE5-B70A359D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4CA7-AADE-4B6C-8DB0-3A3C61729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7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185C-8D03-4497-927A-5B7B4150E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B9C389-5D20-47ED-9529-49D4757A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F3F7-E39E-4964-A437-B96A7811A62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B9E4A-D913-4582-AD4D-C14727885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39684-DCB0-4260-B7E9-0744781C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4CA7-AADE-4B6C-8DB0-3A3C61729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1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5BACF1-C5DE-4AA9-94DC-43784414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F3F7-E39E-4964-A437-B96A7811A62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CF086-1013-4AF1-8B0E-75788A36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CF504-6C1D-4E3D-9B72-584EF237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4CA7-AADE-4B6C-8DB0-3A3C61729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1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80AC-4DB6-48B2-B1F8-1760E89E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0BC9B-1AF8-4B64-B506-7300945BE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52078-B6AC-4C00-B647-631284792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1213A-C143-4053-A988-DBF26D9C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F3F7-E39E-4964-A437-B96A7811A62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FA310-4DB4-4246-B7E6-946E0765B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5BC0D-1F17-4FF7-98CF-219201205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4CA7-AADE-4B6C-8DB0-3A3C61729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3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4AB5-C8E1-490D-AF3B-F6B657345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6DE00-6351-444A-8A2C-5AF70932A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0AA9E-9B86-46CB-9CC1-EED747051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4229D-945C-495F-8315-F1603163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F3F7-E39E-4964-A437-B96A7811A62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2A7A4-9559-490E-B13C-D08B35B3F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C98A4-8C9F-4466-90B2-E55B73614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4CA7-AADE-4B6C-8DB0-3A3C61729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82D976-1142-4855-874B-B480E518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020B7-2C32-42EC-99EC-BEB2FABD3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96AFF-BC78-4B0C-A696-C74A34CA4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FF3F7-E39E-4964-A437-B96A7811A62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F2DE2-39AD-4FC1-A314-0674727FB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B32BF-A52D-42D1-A87E-4FEFAEEFF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44CA7-AADE-4B6C-8DB0-3A3C61729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2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83DFB9-E3DE-4645-A572-A6819BB016B5}"/>
              </a:ext>
            </a:extLst>
          </p:cNvPr>
          <p:cNvSpPr/>
          <p:nvPr/>
        </p:nvSpPr>
        <p:spPr>
          <a:xfrm>
            <a:off x="1316736" y="768096"/>
            <a:ext cx="786384" cy="8175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D5F16-D194-4EA7-BC3F-20113EA5F9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60" t="48401" r="12671" b="25102"/>
          <a:stretch/>
        </p:blipFill>
        <p:spPr>
          <a:xfrm>
            <a:off x="588723" y="768096"/>
            <a:ext cx="11298477" cy="21699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93B98F-6F3B-4E12-BDDB-83B7E8C72BF1}"/>
              </a:ext>
            </a:extLst>
          </p:cNvPr>
          <p:cNvSpPr txBox="1"/>
          <p:nvPr/>
        </p:nvSpPr>
        <p:spPr>
          <a:xfrm>
            <a:off x="3678477" y="3522944"/>
            <a:ext cx="48350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  <a:latin typeface="3ds" panose="02000503020000020004" pitchFamily="2" charset="0"/>
              </a:rPr>
              <a:t>Karenina</a:t>
            </a:r>
            <a:r>
              <a:rPr lang="en-US" sz="3600" dirty="0">
                <a:solidFill>
                  <a:srgbClr val="0070C0"/>
                </a:solidFill>
                <a:latin typeface="3ds" panose="02000503020000020004" pitchFamily="2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3ds" panose="02000503020000020004" pitchFamily="2" charset="0"/>
              </a:rPr>
              <a:t>IO</a:t>
            </a:r>
            <a:endParaRPr lang="en-US" sz="3600" dirty="0">
              <a:solidFill>
                <a:srgbClr val="0070C0"/>
              </a:solidFill>
              <a:latin typeface="3ds" panose="02000503020000020004" pitchFamily="2" charset="0"/>
            </a:endParaRPr>
          </a:p>
          <a:p>
            <a:pPr algn="ctr"/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Write better in English, Spanish, French, German, Italian, Chinese, Japanese &amp; more!</a:t>
            </a:r>
          </a:p>
        </p:txBody>
      </p:sp>
    </p:spTree>
    <p:extLst>
      <p:ext uri="{BB962C8B-B14F-4D97-AF65-F5344CB8AC3E}">
        <p14:creationId xmlns:p14="http://schemas.microsoft.com/office/powerpoint/2010/main" val="180120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5352DF-0201-4E18-B023-72434A8C64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0" t="22087" r="55616" b="5366"/>
          <a:stretch/>
        </p:blipFill>
        <p:spPr>
          <a:xfrm>
            <a:off x="3532339" y="1503123"/>
            <a:ext cx="4910204" cy="497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2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5828C-E44D-4A04-8B8A-FD7F57530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5B248E-205D-4B75-BB7B-46502466EE2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4"/>
            <a:ext cx="11704320" cy="7315200"/>
          </a:xfrm>
        </p:spPr>
      </p:pic>
    </p:spTree>
    <p:extLst>
      <p:ext uri="{BB962C8B-B14F-4D97-AF65-F5344CB8AC3E}">
        <p14:creationId xmlns:p14="http://schemas.microsoft.com/office/powerpoint/2010/main" val="2676268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19814</TotalTime>
  <Words>22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3ds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Shen</dc:creator>
  <cp:lastModifiedBy>Paul Shen</cp:lastModifiedBy>
  <cp:revision>7</cp:revision>
  <dcterms:created xsi:type="dcterms:W3CDTF">2020-04-11T20:22:41Z</dcterms:created>
  <dcterms:modified xsi:type="dcterms:W3CDTF">2020-05-18T20:31:06Z</dcterms:modified>
</cp:coreProperties>
</file>