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e5e4365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e5e4365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e5e4365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e5e4365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e5e4365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e5e4365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e5e43655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e5e43655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5e4365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5e4365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5e4365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e5e4365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5e43655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5e43655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78000"/>
          </a:blip>
          <a:srcRect b="0" l="650" r="-650" t="5517"/>
          <a:stretch/>
        </p:blipFill>
        <p:spPr>
          <a:xfrm>
            <a:off x="3525122" y="2269300"/>
            <a:ext cx="2093750" cy="17279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0" y="153872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An app to aid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picky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 eaters find diverse recipes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0" y="513675"/>
            <a:ext cx="9144000" cy="11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Picked For 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4248275"/>
            <a:ext cx="91440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Karen Warmbein | Flatiron School | 01/31/2020</a:t>
            </a:r>
            <a:r>
              <a:rPr i="1" lang="en" sz="2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Business Understanding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Problem: picky eaters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Imagine sitting in front of your computer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...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combing through pages and pages of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recipes… 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rying to find out what to eat for supper.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Well, look no more! If you have strong opinions about food, this app is here to help.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Enter a set of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ingredients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that you like, those you don’t,  and it will recommend a good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recipe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for you.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Goal: Create a content-based recommendation system for recipes based on ‘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similar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’ ingredients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57250" y="4572000"/>
            <a:ext cx="10678399" cy="5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10,000+ recipes from Food.com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12 Features: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Used: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Unique ID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Recipe name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Ingredients list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Other: Tags, Description, Nutrition, +6 more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Text preprocessing on ingredients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Replace characters and spaces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57250" y="4572000"/>
            <a:ext cx="10678399" cy="5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Numpy, pandas, sklearn, gensim (Python)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‘Information extraction’ from corpus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…, R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N		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word2vec	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 	         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…, I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N	                 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Ingredients similarity</a:t>
            </a:r>
            <a:endParaRPr baseline="-250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…, R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N		   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TF-IDF		       I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…, I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N	                  	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Recipe CSM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		</a:t>
            </a:r>
            <a:endParaRPr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8" name="Google Shape;78;p16"/>
          <p:cNvGrpSpPr/>
          <p:nvPr/>
        </p:nvGrpSpPr>
        <p:grpSpPr>
          <a:xfrm>
            <a:off x="2431325" y="2388750"/>
            <a:ext cx="5976325" cy="2552200"/>
            <a:chOff x="2418300" y="2141425"/>
            <a:chExt cx="5976325" cy="2552200"/>
          </a:xfrm>
        </p:grpSpPr>
        <p:cxnSp>
          <p:nvCxnSpPr>
            <p:cNvPr id="79" name="Google Shape;79;p16"/>
            <p:cNvCxnSpPr/>
            <p:nvPr/>
          </p:nvCxnSpPr>
          <p:spPr>
            <a:xfrm>
              <a:off x="2418300" y="3122250"/>
              <a:ext cx="521700" cy="13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0" name="Google Shape;80;p16"/>
            <p:cNvCxnSpPr/>
            <p:nvPr/>
          </p:nvCxnSpPr>
          <p:spPr>
            <a:xfrm>
              <a:off x="2418300" y="3692188"/>
              <a:ext cx="521700" cy="13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81" name="Google Shape;81;p16"/>
            <p:cNvSpPr/>
            <p:nvPr/>
          </p:nvSpPr>
          <p:spPr>
            <a:xfrm>
              <a:off x="3059525" y="3522688"/>
              <a:ext cx="1017600" cy="3522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3059525" y="2952750"/>
              <a:ext cx="1017600" cy="3522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6"/>
            <p:cNvCxnSpPr/>
            <p:nvPr/>
          </p:nvCxnSpPr>
          <p:spPr>
            <a:xfrm>
              <a:off x="4225250" y="3122250"/>
              <a:ext cx="521700" cy="13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4" name="Google Shape;84;p16"/>
            <p:cNvCxnSpPr/>
            <p:nvPr/>
          </p:nvCxnSpPr>
          <p:spPr>
            <a:xfrm>
              <a:off x="4225250" y="3692200"/>
              <a:ext cx="521700" cy="13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5" name="Google Shape;85;p16"/>
            <p:cNvCxnSpPr/>
            <p:nvPr/>
          </p:nvCxnSpPr>
          <p:spPr>
            <a:xfrm>
              <a:off x="5673050" y="3692200"/>
              <a:ext cx="521700" cy="13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6" name="Google Shape;86;p16"/>
            <p:cNvCxnSpPr/>
            <p:nvPr/>
          </p:nvCxnSpPr>
          <p:spPr>
            <a:xfrm>
              <a:off x="5673050" y="3122250"/>
              <a:ext cx="521700" cy="13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87" name="Google Shape;87;p16"/>
            <p:cNvSpPr txBox="1"/>
            <p:nvPr/>
          </p:nvSpPr>
          <p:spPr>
            <a:xfrm>
              <a:off x="6793225" y="2141425"/>
              <a:ext cx="11418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 Input</a:t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6333625" y="2909975"/>
              <a:ext cx="2061000" cy="10176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" name="Google Shape;89;p16"/>
            <p:cNvCxnSpPr/>
            <p:nvPr/>
          </p:nvCxnSpPr>
          <p:spPr>
            <a:xfrm flipH="1">
              <a:off x="7357825" y="2479525"/>
              <a:ext cx="12600" cy="351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0" name="Google Shape;90;p16"/>
            <p:cNvCxnSpPr/>
            <p:nvPr/>
          </p:nvCxnSpPr>
          <p:spPr>
            <a:xfrm flipH="1">
              <a:off x="7345225" y="4003625"/>
              <a:ext cx="12600" cy="351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91" name="Google Shape;91;p16"/>
            <p:cNvSpPr txBox="1"/>
            <p:nvPr/>
          </p:nvSpPr>
          <p:spPr>
            <a:xfrm>
              <a:off x="6780625" y="4279325"/>
              <a:ext cx="11418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200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Recipe(s)</a:t>
              </a:r>
              <a:endParaRPr/>
            </a:p>
          </p:txBody>
        </p:sp>
      </p:grp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5475" y="1775"/>
            <a:ext cx="10678399" cy="5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Model: word2vec</a:t>
            </a:r>
            <a:endParaRPr sz="3000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Intro to a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 unsupervised ML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Produces a word embedding in “low” dimensional vector space from corpus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Group vectors of similar contextual meaning together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Operations on words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Ex: ‘apple’ + ‘purple’ ~= ‘plum’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Shallow neural net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Nudges similar vectors closer together during training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57250" y="4572000"/>
            <a:ext cx="10678399" cy="5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word2vec allows for a list of +/- associations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Outputs a list of ‘similar’ ingredients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Filter system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Searches for recipes in the corpus with those similar ingredients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TF-IDF map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Points to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recipes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with similar ingredients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57250" y="4572000"/>
            <a:ext cx="10678399" cy="5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Next Steps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Build Flask app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Scale recipes (&gt;100K)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Handle out-of-vocabulary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ingredients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Ex: ‘r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ainier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cherries’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Additional user tests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Verify that all the paths work as expected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Explore Doc2Vec and replace TF-IDF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57250" y="4572000"/>
            <a:ext cx="10678399" cy="5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 amt="78000"/>
          </a:blip>
          <a:srcRect b="0" l="650" r="-650" t="5517"/>
          <a:stretch/>
        </p:blipFill>
        <p:spPr>
          <a:xfrm>
            <a:off x="3422472" y="2634075"/>
            <a:ext cx="2093750" cy="17279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100" y="176732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An app to aid picky eaters find diverse recipes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0"/>
          <p:cNvSpPr txBox="1"/>
          <p:nvPr>
            <p:ph type="ctrTitle"/>
          </p:nvPr>
        </p:nvSpPr>
        <p:spPr>
          <a:xfrm>
            <a:off x="0" y="742275"/>
            <a:ext cx="9144000" cy="11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Picked For 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0" y="4326550"/>
            <a:ext cx="91440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