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0" r:id="rId2"/>
    <p:sldId id="261" r:id="rId3"/>
    <p:sldId id="262" r:id="rId4"/>
    <p:sldId id="259" r:id="rId5"/>
    <p:sldId id="258" r:id="rId6"/>
    <p:sldId id="256"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35CD1-8EE2-4FD1-90A7-F424A266772A}" type="datetimeFigureOut">
              <a:rPr lang="en-US" smtClean="0"/>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AB0BB-0AF2-4EA7-8FE7-6636470B5E57}" type="slidenum">
              <a:rPr lang="en-US" smtClean="0"/>
              <a:t>‹#›</a:t>
            </a:fld>
            <a:endParaRPr lang="en-US"/>
          </a:p>
        </p:txBody>
      </p:sp>
    </p:spTree>
    <p:extLst>
      <p:ext uri="{BB962C8B-B14F-4D97-AF65-F5344CB8AC3E}">
        <p14:creationId xmlns:p14="http://schemas.microsoft.com/office/powerpoint/2010/main" val="1534603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7AB0BB-0AF2-4EA7-8FE7-6636470B5E57}" type="slidenum">
              <a:rPr lang="en-US" smtClean="0"/>
              <a:t>3</a:t>
            </a:fld>
            <a:endParaRPr lang="en-US"/>
          </a:p>
        </p:txBody>
      </p:sp>
    </p:spTree>
    <p:extLst>
      <p:ext uri="{BB962C8B-B14F-4D97-AF65-F5344CB8AC3E}">
        <p14:creationId xmlns:p14="http://schemas.microsoft.com/office/powerpoint/2010/main" val="2896988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7AB0BB-0AF2-4EA7-8FE7-6636470B5E57}" type="slidenum">
              <a:rPr lang="en-US" smtClean="0"/>
              <a:t>4</a:t>
            </a:fld>
            <a:endParaRPr lang="en-US"/>
          </a:p>
        </p:txBody>
      </p:sp>
    </p:spTree>
    <p:extLst>
      <p:ext uri="{BB962C8B-B14F-4D97-AF65-F5344CB8AC3E}">
        <p14:creationId xmlns:p14="http://schemas.microsoft.com/office/powerpoint/2010/main" val="262100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7AB0BB-0AF2-4EA7-8FE7-6636470B5E57}" type="slidenum">
              <a:rPr lang="en-US" smtClean="0"/>
              <a:t>6</a:t>
            </a:fld>
            <a:endParaRPr lang="en-US"/>
          </a:p>
        </p:txBody>
      </p:sp>
    </p:spTree>
    <p:extLst>
      <p:ext uri="{BB962C8B-B14F-4D97-AF65-F5344CB8AC3E}">
        <p14:creationId xmlns:p14="http://schemas.microsoft.com/office/powerpoint/2010/main" val="188087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6125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43193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82861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tutorial/android/activity/fragments</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7</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6E9A781A-6EE9-4A12-88AB-A76B9FFA08C5}" type="slidenum">
              <a:rPr lang="en-US" smtClean="0"/>
              <a:t>‹#›</a:t>
            </a:fld>
            <a:endParaRPr lang="en-US"/>
          </a:p>
        </p:txBody>
      </p:sp>
    </p:spTree>
    <p:extLst>
      <p:ext uri="{BB962C8B-B14F-4D97-AF65-F5344CB8AC3E}">
        <p14:creationId xmlns:p14="http://schemas.microsoft.com/office/powerpoint/2010/main" val="2544845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308031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17559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tutorial/android/activity/fragments</a:t>
            </a:r>
            <a:endParaRPr lang="en-US"/>
          </a:p>
        </p:txBody>
      </p:sp>
      <p:sp>
        <p:nvSpPr>
          <p:cNvPr id="8" name="Footer Placeholder 7"/>
          <p:cNvSpPr>
            <a:spLocks noGrp="1"/>
          </p:cNvSpPr>
          <p:nvPr>
            <p:ph type="ftr" sz="quarter" idx="11"/>
          </p:nvPr>
        </p:nvSpPr>
        <p:spPr/>
        <p:txBody>
          <a:bodyPr/>
          <a:lstStyle/>
          <a:p>
            <a:r>
              <a:rPr lang="en-US" smtClean="0"/>
              <a:t>/  7</a:t>
            </a:r>
            <a:endParaRPr lang="en-US"/>
          </a:p>
        </p:txBody>
      </p:sp>
      <p:sp>
        <p:nvSpPr>
          <p:cNvPr id="9" name="Slide Number Placeholder 8"/>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383391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tutorial/android/activity/fragments</a:t>
            </a:r>
            <a:endParaRPr lang="en-US"/>
          </a:p>
        </p:txBody>
      </p:sp>
      <p:sp>
        <p:nvSpPr>
          <p:cNvPr id="4" name="Footer Placeholder 3"/>
          <p:cNvSpPr>
            <a:spLocks noGrp="1"/>
          </p:cNvSpPr>
          <p:nvPr>
            <p:ph type="ftr" sz="quarter" idx="11"/>
          </p:nvPr>
        </p:nvSpPr>
        <p:spPr/>
        <p:txBody>
          <a:bodyPr/>
          <a:lstStyle/>
          <a:p>
            <a:r>
              <a:rPr lang="en-US" smtClean="0"/>
              <a:t>/  7</a:t>
            </a:r>
            <a:endParaRPr lang="en-US"/>
          </a:p>
        </p:txBody>
      </p:sp>
      <p:sp>
        <p:nvSpPr>
          <p:cNvPr id="5" name="Slide Number Placeholder 4"/>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13585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tutorial/android/activity/fragments</a:t>
            </a:r>
            <a:endParaRPr lang="en-US"/>
          </a:p>
        </p:txBody>
      </p:sp>
      <p:sp>
        <p:nvSpPr>
          <p:cNvPr id="3" name="Footer Placeholder 2"/>
          <p:cNvSpPr>
            <a:spLocks noGrp="1"/>
          </p:cNvSpPr>
          <p:nvPr>
            <p:ph type="ftr" sz="quarter" idx="11"/>
          </p:nvPr>
        </p:nvSpPr>
        <p:spPr/>
        <p:txBody>
          <a:bodyPr/>
          <a:lstStyle/>
          <a:p>
            <a:r>
              <a:rPr lang="en-US" smtClean="0"/>
              <a:t>/  7</a:t>
            </a:r>
            <a:endParaRPr lang="en-US"/>
          </a:p>
        </p:txBody>
      </p:sp>
      <p:sp>
        <p:nvSpPr>
          <p:cNvPr id="4" name="Slide Number Placeholder 3"/>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352085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409411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63099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tutorial/android/activity/fragments</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A781A-6EE9-4A12-88AB-A76B9FFA08C5}" type="slidenum">
              <a:rPr lang="en-US" smtClean="0"/>
              <a:t>‹#›</a:t>
            </a:fld>
            <a:endParaRPr lang="en-US"/>
          </a:p>
        </p:txBody>
      </p:sp>
    </p:spTree>
    <p:extLst>
      <p:ext uri="{BB962C8B-B14F-4D97-AF65-F5344CB8AC3E}">
        <p14:creationId xmlns:p14="http://schemas.microsoft.com/office/powerpoint/2010/main" val="1881143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guide/components/fragment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developer.android.com/reference/android/app/ListFragment.html" TargetMode="External"/><Relationship Id="rId4" Type="http://schemas.openxmlformats.org/officeDocument/2006/relationships/hyperlink" Target="http://developer.android.com/reference/android/app/Fragm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Fragments</a:t>
            </a:r>
            <a:endParaRPr lang="en-US" dirty="0"/>
          </a:p>
        </p:txBody>
      </p:sp>
      <p:sp>
        <p:nvSpPr>
          <p:cNvPr id="3" name="Content Placeholder 2"/>
          <p:cNvSpPr>
            <a:spLocks noGrp="1"/>
          </p:cNvSpPr>
          <p:nvPr>
            <p:ph idx="1"/>
          </p:nvPr>
        </p:nvSpPr>
        <p:spPr/>
        <p:txBody>
          <a:bodyPr/>
          <a:lstStyle/>
          <a:p>
            <a:r>
              <a:rPr lang="en-US" dirty="0" smtClean="0"/>
              <a:t>Fragments in Android represent a behavior or a portion of the user interface.</a:t>
            </a:r>
          </a:p>
          <a:p>
            <a:r>
              <a:rPr lang="en-US" dirty="0" smtClean="0"/>
              <a:t>Fragments are like modular pieces of an Activity.</a:t>
            </a:r>
          </a:p>
          <a:p>
            <a:r>
              <a:rPr lang="en-US" dirty="0" smtClean="0"/>
              <a:t>Fragments have their own lifecycles and receive their own input events.</a:t>
            </a:r>
          </a:p>
          <a:p>
            <a:pPr lvl="1"/>
            <a:r>
              <a:rPr lang="en-US" dirty="0" smtClean="0"/>
              <a:t>Fragments MUST be attached to an Activity.</a:t>
            </a:r>
          </a:p>
          <a:p>
            <a:pPr lvl="1"/>
            <a:r>
              <a:rPr lang="en-US" dirty="0" smtClean="0"/>
              <a:t>A Fragment’s lifecycle is affected by its Activity.</a:t>
            </a:r>
          </a:p>
          <a:p>
            <a:pPr lvl="2"/>
            <a:r>
              <a:rPr lang="en-US" dirty="0" smtClean="0"/>
              <a:t>For instance, when an Activity is destroyed, so are all of its Fragments.</a:t>
            </a:r>
          </a:p>
          <a:p>
            <a:r>
              <a:rPr lang="en-US" dirty="0" smtClean="0"/>
              <a:t>You can have multiple fragments in a single activity.</a:t>
            </a:r>
          </a:p>
          <a:p>
            <a:pPr lvl="1"/>
            <a:r>
              <a:rPr lang="en-US" dirty="0" smtClean="0"/>
              <a:t>This will or can give you a multi-pane UI layout.</a:t>
            </a:r>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1</a:t>
            </a:fld>
            <a:endParaRPr lang="en-US"/>
          </a:p>
        </p:txBody>
      </p:sp>
    </p:spTree>
    <p:extLst>
      <p:ext uri="{BB962C8B-B14F-4D97-AF65-F5344CB8AC3E}">
        <p14:creationId xmlns:p14="http://schemas.microsoft.com/office/powerpoint/2010/main" val="254281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r>
              <a:rPr lang="en-US" dirty="0" smtClean="0"/>
              <a:t>The Application has Two Activates</a:t>
            </a:r>
          </a:p>
          <a:p>
            <a:pPr lvl="1"/>
            <a:r>
              <a:rPr lang="en-US" dirty="0" smtClean="0">
                <a:latin typeface="Courier New" panose="02070309020205020404" pitchFamily="49" charset="0"/>
                <a:cs typeface="Courier New" panose="02070309020205020404" pitchFamily="49" charset="0"/>
              </a:rPr>
              <a:t>MainActivity</a:t>
            </a:r>
          </a:p>
          <a:p>
            <a:pPr lvl="2"/>
            <a:r>
              <a:rPr lang="en-US" dirty="0" smtClean="0">
                <a:cs typeface="Courier New" panose="02070309020205020404" pitchFamily="49" charset="0"/>
              </a:rPr>
              <a:t>Entry point of application, sets main content view to </a:t>
            </a:r>
            <a:r>
              <a:rPr lang="en-US" dirty="0" err="1" smtClean="0">
                <a:latin typeface="Courier New" panose="02070309020205020404" pitchFamily="49" charset="0"/>
                <a:cs typeface="Courier New" panose="02070309020205020404" pitchFamily="49" charset="0"/>
              </a:rPr>
              <a:t>R.layout.main</a:t>
            </a:r>
            <a:endParaRPr lang="en-US"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DetailActiviy</a:t>
            </a:r>
          </a:p>
          <a:p>
            <a:pPr lvl="2"/>
            <a:r>
              <a:rPr lang="en-US" dirty="0" smtClean="0">
                <a:cs typeface="Courier New" panose="02070309020205020404" pitchFamily="49" charset="0"/>
              </a:rPr>
              <a:t>Used in portrait mode to display the DetailFragment.</a:t>
            </a:r>
          </a:p>
          <a:p>
            <a:pPr lvl="2"/>
            <a:r>
              <a:rPr lang="en-US" dirty="0" smtClean="0">
                <a:cs typeface="Courier New" panose="02070309020205020404" pitchFamily="49" charset="0"/>
              </a:rPr>
              <a:t>Uses </a:t>
            </a:r>
            <a:r>
              <a:rPr lang="en-US" dirty="0" err="1" smtClean="0">
                <a:cs typeface="Courier New" panose="02070309020205020404" pitchFamily="49" charset="0"/>
              </a:rPr>
              <a:t>R.layout.activity_detail</a:t>
            </a:r>
            <a:r>
              <a:rPr lang="en-US" dirty="0" smtClean="0">
                <a:cs typeface="Courier New" panose="02070309020205020404" pitchFamily="49" charset="0"/>
              </a:rPr>
              <a:t> as its main content view.</a:t>
            </a:r>
          </a:p>
          <a:p>
            <a:r>
              <a:rPr lang="en-US" dirty="0" smtClean="0"/>
              <a:t>The Application has Two Fragments</a:t>
            </a:r>
          </a:p>
          <a:p>
            <a:pPr lvl="1"/>
            <a:r>
              <a:rPr lang="en-US" dirty="0" smtClean="0">
                <a:latin typeface="Courier New" panose="02070309020205020404" pitchFamily="49" charset="0"/>
                <a:cs typeface="Courier New" panose="02070309020205020404" pitchFamily="49" charset="0"/>
              </a:rPr>
              <a:t>FruitListFragment</a:t>
            </a:r>
          </a:p>
          <a:p>
            <a:pPr lvl="2"/>
            <a:r>
              <a:rPr lang="en-US" dirty="0" smtClean="0"/>
              <a:t>ListFragment which contains a list of fruits.</a:t>
            </a:r>
          </a:p>
          <a:p>
            <a:pPr lvl="1"/>
            <a:r>
              <a:rPr lang="en-US" dirty="0" smtClean="0">
                <a:latin typeface="Courier New" panose="02070309020205020404" pitchFamily="49" charset="0"/>
                <a:cs typeface="Courier New" panose="02070309020205020404" pitchFamily="49" charset="0"/>
              </a:rPr>
              <a:t>DetailFragment</a:t>
            </a:r>
          </a:p>
          <a:p>
            <a:pPr lvl="2"/>
            <a:r>
              <a:rPr lang="en-US" dirty="0" smtClean="0"/>
              <a:t>Shows details for each list item</a:t>
            </a:r>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2</a:t>
            </a:fld>
            <a:endParaRPr lang="en-US"/>
          </a:p>
        </p:txBody>
      </p:sp>
    </p:spTree>
    <p:extLst>
      <p:ext uri="{BB962C8B-B14F-4D97-AF65-F5344CB8AC3E}">
        <p14:creationId xmlns:p14="http://schemas.microsoft.com/office/powerpoint/2010/main" val="341992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Fragment -  Tutorial App</a:t>
            </a:r>
            <a:endParaRPr lang="en-US" dirty="0"/>
          </a:p>
        </p:txBody>
      </p:sp>
      <p:sp>
        <p:nvSpPr>
          <p:cNvPr id="3" name="Content Placeholder 2"/>
          <p:cNvSpPr>
            <a:spLocks noGrp="1"/>
          </p:cNvSpPr>
          <p:nvPr>
            <p:ph idx="1"/>
          </p:nvPr>
        </p:nvSpPr>
        <p:spPr/>
        <p:txBody>
          <a:bodyPr/>
          <a:lstStyle/>
          <a:p>
            <a:r>
              <a:rPr lang="en-US" dirty="0" smtClean="0"/>
              <a:t>In Portrait mode</a:t>
            </a:r>
          </a:p>
          <a:p>
            <a:pPr lvl="1"/>
            <a:r>
              <a:rPr lang="en-US" dirty="0" smtClean="0"/>
              <a:t>When a fruit in the list is clicked,  DetailActivity is started with an explicit Intent.</a:t>
            </a:r>
          </a:p>
          <a:p>
            <a:pPr lvl="1"/>
            <a:r>
              <a:rPr lang="en-US" dirty="0" smtClean="0"/>
              <a:t>The layout of DetailFragment is inflated in </a:t>
            </a:r>
            <a:r>
              <a:rPr lang="en-US" dirty="0" err="1" smtClean="0">
                <a:latin typeface="Courier New" panose="02070309020205020404" pitchFamily="49" charset="0"/>
                <a:cs typeface="Courier New" panose="02070309020205020404" pitchFamily="49" charset="0"/>
              </a:rPr>
              <a:t>onCreate</a:t>
            </a:r>
            <a:r>
              <a:rPr lang="en-US" dirty="0" smtClean="0">
                <a:latin typeface="Courier New" panose="02070309020205020404" pitchFamily="49" charset="0"/>
                <a:cs typeface="Courier New" panose="02070309020205020404" pitchFamily="49" charset="0"/>
              </a:rPr>
              <a:t>().</a:t>
            </a:r>
          </a:p>
          <a:p>
            <a:pPr lvl="1"/>
            <a:r>
              <a:rPr lang="en-US" dirty="0" smtClean="0"/>
              <a:t>Details for the fruit is set with the </a:t>
            </a:r>
            <a:r>
              <a:rPr lang="en-US" dirty="0" err="1" smtClean="0">
                <a:latin typeface="Courier New" panose="02070309020205020404" pitchFamily="49" charset="0"/>
                <a:cs typeface="Courier New" panose="02070309020205020404" pitchFamily="49" charset="0"/>
              </a:rPr>
              <a:t>setDetails</a:t>
            </a:r>
            <a:r>
              <a:rPr lang="en-US" dirty="0" smtClean="0">
                <a:latin typeface="Courier New" panose="02070309020205020404" pitchFamily="49" charset="0"/>
                <a:cs typeface="Courier New" panose="02070309020205020404" pitchFamily="49" charset="0"/>
              </a:rPr>
              <a:t>() </a:t>
            </a:r>
            <a:r>
              <a:rPr lang="en-US" dirty="0" smtClean="0"/>
              <a:t>method</a:t>
            </a:r>
          </a:p>
          <a:p>
            <a:r>
              <a:rPr lang="en-US" smtClean="0"/>
              <a:t>In Landscape </a:t>
            </a:r>
            <a:r>
              <a:rPr lang="en-US" dirty="0" smtClean="0"/>
              <a:t>mode</a:t>
            </a:r>
          </a:p>
          <a:p>
            <a:pPr lvl="1"/>
            <a:r>
              <a:rPr lang="en-US" dirty="0" smtClean="0"/>
              <a:t>When a fruit in the list is clicked, The </a:t>
            </a:r>
            <a:r>
              <a:rPr lang="en-US" dirty="0"/>
              <a:t>a</a:t>
            </a:r>
            <a:r>
              <a:rPr lang="en-US" dirty="0" smtClean="0"/>
              <a:t>pplication will look for DetailFragment in the layout. </a:t>
            </a:r>
            <a:endParaRPr lang="en-US" dirty="0"/>
          </a:p>
          <a:p>
            <a:pPr lvl="1"/>
            <a:r>
              <a:rPr lang="en-US" dirty="0" smtClean="0"/>
              <a:t>Since App is in landscape mode, DetailFragment  is found and it will be displayed as part of the UI on the side of the FruitListFragment.</a:t>
            </a:r>
          </a:p>
          <a:p>
            <a:pPr lvl="1"/>
            <a:r>
              <a:rPr lang="en-US" dirty="0" smtClean="0"/>
              <a:t>Fruit detail will be set via </a:t>
            </a:r>
            <a:r>
              <a:rPr lang="en-US" dirty="0" err="1" smtClean="0">
                <a:latin typeface="Courier New" panose="02070309020205020404" pitchFamily="49" charset="0"/>
                <a:cs typeface="Courier New" panose="02070309020205020404" pitchFamily="49" charset="0"/>
              </a:rPr>
              <a:t>setDetails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3</a:t>
            </a:fld>
            <a:endParaRPr lang="en-US"/>
          </a:p>
        </p:txBody>
      </p:sp>
    </p:spTree>
    <p:extLst>
      <p:ext uri="{BB962C8B-B14F-4D97-AF65-F5344CB8AC3E}">
        <p14:creationId xmlns:p14="http://schemas.microsoft.com/office/powerpoint/2010/main" val="198142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4</a:t>
            </a:fld>
            <a:endParaRPr lang="en-US"/>
          </a:p>
        </p:txBody>
      </p:sp>
      <p:sp>
        <p:nvSpPr>
          <p:cNvPr id="10" name="TextBox 9"/>
          <p:cNvSpPr txBox="1"/>
          <p:nvPr/>
        </p:nvSpPr>
        <p:spPr>
          <a:xfrm>
            <a:off x="1384663" y="148046"/>
            <a:ext cx="8995954" cy="923330"/>
          </a:xfrm>
          <a:prstGeom prst="rect">
            <a:avLst/>
          </a:prstGeom>
          <a:noFill/>
        </p:spPr>
        <p:txBody>
          <a:bodyPr wrap="square" rtlCol="0">
            <a:spAutoFit/>
          </a:bodyPr>
          <a:lstStyle/>
          <a:p>
            <a:r>
              <a:rPr lang="en-US" dirty="0" smtClean="0"/>
              <a:t>When Plum is clicked, the DetailFragment covers the FruitListFragment. This happens because the DetailActivity is called via an intent and the DetailFragment is attached to DetailActivity. Only happens in Portrait mode for this application.</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0955" y="1056980"/>
            <a:ext cx="3000376" cy="5334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6971" y="1071376"/>
            <a:ext cx="3001270" cy="533558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2655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5</a:t>
            </a:fld>
            <a:endParaRPr lang="en-US"/>
          </a:p>
        </p:txBody>
      </p:sp>
      <p:sp>
        <p:nvSpPr>
          <p:cNvPr id="10" name="TextBox 9"/>
          <p:cNvSpPr txBox="1"/>
          <p:nvPr/>
        </p:nvSpPr>
        <p:spPr>
          <a:xfrm>
            <a:off x="7307020" y="1584960"/>
            <a:ext cx="2969623" cy="2862322"/>
          </a:xfrm>
          <a:prstGeom prst="rect">
            <a:avLst/>
          </a:prstGeom>
          <a:noFill/>
        </p:spPr>
        <p:txBody>
          <a:bodyPr wrap="square" rtlCol="0">
            <a:spAutoFit/>
          </a:bodyPr>
          <a:lstStyle/>
          <a:p>
            <a:r>
              <a:rPr lang="en-US" dirty="0" smtClean="0"/>
              <a:t>In landscape mode, the application will lay Fragments side-by-side(other configurations are possible) . When Orange is clicked AND the Application detects it’s in Landscape mode, the application will show FragmentDetail on the right side of FruitListFragment.</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595" y="182562"/>
            <a:ext cx="5612192" cy="3156858"/>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595" y="3416684"/>
            <a:ext cx="5612192" cy="31568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1553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3"/>
              </a:rPr>
              <a:t>Fragment Guide</a:t>
            </a:r>
            <a:endParaRPr lang="en-US" dirty="0" smtClean="0"/>
          </a:p>
          <a:p>
            <a:r>
              <a:rPr lang="en-US" dirty="0" smtClean="0">
                <a:hlinkClick r:id="rId4"/>
              </a:rPr>
              <a:t>Class Fragment</a:t>
            </a:r>
            <a:endParaRPr lang="en-US" dirty="0" smtClean="0"/>
          </a:p>
          <a:p>
            <a:r>
              <a:rPr lang="en-US" dirty="0" smtClean="0">
                <a:hlinkClick r:id="rId5"/>
              </a:rPr>
              <a:t>Class ListFragment</a:t>
            </a:r>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6</a:t>
            </a:fld>
            <a:endParaRPr lang="en-US"/>
          </a:p>
        </p:txBody>
      </p:sp>
    </p:spTree>
    <p:extLst>
      <p:ext uri="{BB962C8B-B14F-4D97-AF65-F5344CB8AC3E}">
        <p14:creationId xmlns:p14="http://schemas.microsoft.com/office/powerpoint/2010/main" val="24160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dirty="0"/>
              <a:t>Change the implementation of FruitListFragment in such a way that it uses a custom layout and no longer derives from ListFragment. The custom layout should have two buttons labelled “Apple” and “Orange” whose click-listener does the same as for the </a:t>
            </a:r>
            <a:r>
              <a:rPr lang="en-US" dirty="0" err="1"/>
              <a:t>ListView</a:t>
            </a:r>
            <a:r>
              <a:rPr lang="en-US" dirty="0">
                <a:solidFill>
                  <a:srgbClr val="000000"/>
                </a:solidFill>
                <a:latin typeface="Arial"/>
                <a:ea typeface="Arial"/>
                <a:cs typeface="Arial"/>
                <a:sym typeface="Arial"/>
              </a:rPr>
              <a:t>.</a:t>
            </a:r>
          </a:p>
          <a:p>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7</a:t>
            </a:fld>
            <a:endParaRPr lang="en-US"/>
          </a:p>
        </p:txBody>
      </p:sp>
    </p:spTree>
    <p:extLst>
      <p:ext uri="{BB962C8B-B14F-4D97-AF65-F5344CB8AC3E}">
        <p14:creationId xmlns:p14="http://schemas.microsoft.com/office/powerpoint/2010/main" val="4009458604"/>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51</TotalTime>
  <Words>415</Words>
  <Application>Microsoft Office PowerPoint</Application>
  <PresentationFormat>Widescreen</PresentationFormat>
  <Paragraphs>61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androidSlides</vt:lpstr>
      <vt:lpstr>Android - Fragments</vt:lpstr>
      <vt:lpstr>PowerPoint Presentation</vt:lpstr>
      <vt:lpstr>Android – Fragment -  Tutorial App</vt:lpstr>
      <vt:lpstr>PowerPoint Presentation</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Souza</dc:creator>
  <cp:lastModifiedBy>Anthony Souza</cp:lastModifiedBy>
  <cp:revision>11</cp:revision>
  <dcterms:created xsi:type="dcterms:W3CDTF">2015-07-30T09:24:50Z</dcterms:created>
  <dcterms:modified xsi:type="dcterms:W3CDTF">2015-08-07T06:04:04Z</dcterms:modified>
</cp:coreProperties>
</file>