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E928-9E2B-4389-887A-8FE767D76324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4BBF-5C80-4186-93EC-996AE4D8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34BBF-5C80-4186-93EC-996AE4D8A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ActivityLifecycle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Int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smtClean="0"/>
              <a:t>– Activities (Implicit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This tutorial is a variation of the explicit switching of activities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Activities are referenced implicitly, i.e., not by referencing their class object, but by an action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action is essentially a string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activity can respond to an action by defining an intent filter in AndroidManifest.xml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If several activities have the same intent filter, Android will show a so-called activity chooser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Note that this tutorial has two separate Android applications: first run </a:t>
            </a:r>
            <a:r>
              <a:rPr lang="en-US" dirty="0" err="1"/>
              <a:t>ActivitySwitchImplicit</a:t>
            </a:r>
            <a:r>
              <a:rPr lang="en-US" dirty="0"/>
              <a:t> and then install </a:t>
            </a:r>
            <a:r>
              <a:rPr lang="en-US" dirty="0" err="1"/>
              <a:t>ActivitySwitchImplicitGreen</a:t>
            </a:r>
            <a:r>
              <a:rPr lang="en-US" dirty="0"/>
              <a:t> and re-run the first </a:t>
            </a:r>
            <a:r>
              <a:rPr lang="en-US" dirty="0" smtClean="0"/>
              <a:t>app</a:t>
            </a:r>
          </a:p>
          <a:p>
            <a:pPr marL="38100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2</a:t>
            </a:fld>
            <a:endParaRPr lang="en-US"/>
          </a:p>
        </p:txBody>
      </p:sp>
      <p:sp>
        <p:nvSpPr>
          <p:cNvPr id="9" name="Shape 28"/>
          <p:cNvSpPr txBox="1"/>
          <p:nvPr/>
        </p:nvSpPr>
        <p:spPr>
          <a:xfrm>
            <a:off x="1994811" y="5668960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/>
              <a:t>Running </a:t>
            </a:r>
            <a:r>
              <a:rPr lang="en-US" sz="1600" dirty="0" err="1"/>
              <a:t>ActivitySwitchImplicit</a:t>
            </a:r>
            <a:r>
              <a:rPr lang="en-US" sz="1600" dirty="0"/>
              <a:t> without installing </a:t>
            </a:r>
            <a:r>
              <a:rPr lang="en-US" sz="1600" dirty="0" err="1"/>
              <a:t>ActivitySwitchImplicitGreen</a:t>
            </a:r>
            <a:endParaRPr lang="en-US" sz="1600" dirty="0"/>
          </a:p>
        </p:txBody>
      </p:sp>
      <p:sp>
        <p:nvSpPr>
          <p:cNvPr id="10" name="Shape 29"/>
          <p:cNvSpPr txBox="1"/>
          <p:nvPr/>
        </p:nvSpPr>
        <p:spPr>
          <a:xfrm>
            <a:off x="6250169" y="5668961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Running </a:t>
            </a:r>
            <a:r>
              <a:rPr lang="en-US" dirty="0" err="1"/>
              <a:t>ActivitySwitchImplicit</a:t>
            </a:r>
            <a:r>
              <a:rPr lang="en-US" dirty="0"/>
              <a:t> after installing </a:t>
            </a:r>
            <a:r>
              <a:rPr lang="en-US" dirty="0" err="1"/>
              <a:t>ActivitySwitchImplicitGreen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61" y="182561"/>
            <a:ext cx="30861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19" y="182561"/>
            <a:ext cx="30861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573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Activity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lifecycle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36D3-3645-4F0E-9BA4-EA0A760658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another intent filter to YellowActivity for an action called ACTION_BRIGHT_COLOR. Add another button to BlueActivity with the title "Choose bright color" and sends the implicit action ACTION_BRIGHT_COLOR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362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6</TotalTime>
  <Words>158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Activities (Implicit)</vt:lpstr>
      <vt:lpstr>PowerPoint Presentation</vt:lpstr>
      <vt:lpstr>References 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Activities (Implicit)</dc:title>
  <dc:creator>Anthony Souza</dc:creator>
  <cp:lastModifiedBy>Anthony Souza</cp:lastModifiedBy>
  <cp:revision>5</cp:revision>
  <dcterms:created xsi:type="dcterms:W3CDTF">2015-07-30T08:55:40Z</dcterms:created>
  <dcterms:modified xsi:type="dcterms:W3CDTF">2015-08-09T23:06:07Z</dcterms:modified>
</cp:coreProperties>
</file>