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49" autoAdjust="0"/>
  </p:normalViewPr>
  <p:slideViewPr>
    <p:cSldViewPr snapToGrid="0">
      <p:cViewPr varScale="1">
        <p:scale>
          <a:sx n="104" d="100"/>
          <a:sy n="104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7D458-306E-47D8-9AE4-358101C7CA96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C388E-1E99-4722-A259-C8FBDAD1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C388E-1E99-4722-A259-C8FBDAD17B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C388E-1E99-4722-A259-C8FBDAD17B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C388E-1E99-4722-A259-C8FBDAD17B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notifiers/toas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design/spec/components/snackbars-toasts.html" TargetMode="External"/><Relationship Id="rId5" Type="http://schemas.openxmlformats.org/officeDocument/2006/relationships/hyperlink" Target="https://developer.android.com/reference/android/support/design/widget/Snackbar.html" TargetMode="External"/><Relationship Id="rId4" Type="http://schemas.openxmlformats.org/officeDocument/2006/relationships/hyperlink" Target="http://developer.android.com/guide/topics/ui/dialog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App shows </a:t>
            </a:r>
            <a:r>
              <a:rPr lang="en" sz="3200" dirty="0" smtClean="0"/>
              <a:t>three </a:t>
            </a:r>
            <a:r>
              <a:rPr lang="en" sz="3200" dirty="0"/>
              <a:t>different kinds of alerts: </a:t>
            </a:r>
            <a:r>
              <a:rPr lang="en" sz="3200" dirty="0" smtClean="0"/>
              <a:t>AlertDialog, Toast and Snackbar</a:t>
            </a:r>
            <a:endParaRPr lang="en" sz="3200" dirty="0"/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AlertDialog: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Modal dialog that can have one or more buttons.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Users have to explicitly acknowledge by pressing one of the buttons.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Toast: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Short text message that is displayed for a few seconds.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Toasts are automatically </a:t>
            </a:r>
            <a:r>
              <a:rPr lang="en" sz="2800" dirty="0" smtClean="0"/>
              <a:t>removed</a:t>
            </a:r>
          </a:p>
          <a:p>
            <a:pPr marL="419100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3200" dirty="0" smtClean="0"/>
              <a:t>Snackbar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dirty="0" smtClean="0"/>
              <a:t>Short text message that can be displayed for a few seconds or indefinitely.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dirty="0" smtClean="0"/>
              <a:t>Snackbars are automatically removed unless LENGTH_INDEFINTIE is used.</a:t>
            </a:r>
          </a:p>
          <a:p>
            <a:pPr marL="1333500" lvl="2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-US" dirty="0" smtClean="0"/>
              <a:t>I</a:t>
            </a:r>
            <a:r>
              <a:rPr lang="en" dirty="0" smtClean="0"/>
              <a:t>f LENGTH_INDEFINTIE is used, snackbars must be removed by an Action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dirty="0" smtClean="0"/>
              <a:t>Unlike Toasts, Snackbars can have Actions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9908" y="5691140"/>
            <a:ext cx="1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Toast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2675" y="5691140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AlertDialog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81" y="365125"/>
            <a:ext cx="2828925" cy="502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48" y="365125"/>
            <a:ext cx="28289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365125"/>
            <a:ext cx="2828925" cy="502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365125"/>
            <a:ext cx="2828925" cy="502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7090" y="5523346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Snackbar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4538" y="5523346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Snackbar</a:t>
            </a:r>
            <a:r>
              <a:rPr lang="en-US" dirty="0" smtClean="0"/>
              <a:t> Dismissed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Toasts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Dialogs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Snackbar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Snackbar</a:t>
            </a:r>
            <a:r>
              <a:rPr lang="en-US" dirty="0" smtClean="0">
                <a:hlinkClick r:id="rId6"/>
              </a:rPr>
              <a:t> And Toast Material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third button with the title “Reject” to the AlertDialog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368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22</TotalTime>
  <Words>152</Words>
  <Application>Microsoft Office PowerPoint</Application>
  <PresentationFormat>Widescreen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androidSlides</vt:lpstr>
      <vt:lpstr>Android - Alerts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Alerts</dc:title>
  <dc:creator>Anthony Souza</dc:creator>
  <cp:lastModifiedBy>Anthony Souza</cp:lastModifiedBy>
  <cp:revision>6</cp:revision>
  <dcterms:created xsi:type="dcterms:W3CDTF">2015-07-30T09:03:05Z</dcterms:created>
  <dcterms:modified xsi:type="dcterms:W3CDTF">2015-08-24T02:48:12Z</dcterms:modified>
</cp:coreProperties>
</file>