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909D6-AD78-4FFC-A058-6255D013CB63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FF29D-79E7-4872-BA4D-59E59C640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6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FF29D-79E7-4872-BA4D-59E59C6405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5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58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9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5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2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2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7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0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1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graphics/overview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This tutorial shows the usage of ObjectAnimator from the animation framework to animate object properties.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The example shows a ball that bounces from the top/left of the screen to the lower right corner.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The animation can be done both via an XML resource as well as Java API.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9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28800" y="5317365"/>
            <a:ext cx="24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start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78688" y="5317365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Shortly after start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65570"/>
            <a:ext cx="2544642" cy="4523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162" y="565570"/>
            <a:ext cx="2556366" cy="454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2349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Animation Framework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another ObjectAnimator that will rotate the ball while it bounces.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91745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6</TotalTime>
  <Words>92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- Animation</vt:lpstr>
      <vt:lpstr>PowerPoint Presentation</vt:lpstr>
      <vt:lpstr>References</vt:lpstr>
      <vt:lpstr>Exercise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Animation</dc:title>
  <dc:creator>Anthony Souza</dc:creator>
  <cp:lastModifiedBy>Anthony Souza</cp:lastModifiedBy>
  <cp:revision>3</cp:revision>
  <dcterms:created xsi:type="dcterms:W3CDTF">2015-07-30T09:15:19Z</dcterms:created>
  <dcterms:modified xsi:type="dcterms:W3CDTF">2015-08-07T01:36:49Z</dcterms:modified>
</cp:coreProperties>
</file>