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437F6-DFE5-4F55-90F8-67CAAF16719B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54F3F-95B7-4BFA-9F7C-DC7BB63F1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12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54F3F-95B7-4BFA-9F7C-DC7BB63F16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38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tutorial/android/asynctask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143A-CFBA-43F5-B46F-FB2BD14B9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6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tutorial/android/asynctask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143A-CFBA-43F5-B46F-FB2BD14B9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1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tutorial/android/asynctask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143A-CFBA-43F5-B46F-FB2BD14B9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3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tutorial/android/asynctask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72D143A-CFBA-43F5-B46F-FB2BD14B9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53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tutorial/android/asynctask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143A-CFBA-43F5-B46F-FB2BD14B9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9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tutorial/android/asynctask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143A-CFBA-43F5-B46F-FB2BD14B9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tutorial/android/asynctask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143A-CFBA-43F5-B46F-FB2BD14B9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3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tutorial/android/asynctask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143A-CFBA-43F5-B46F-FB2BD14B9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tutorial/android/asynctask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143A-CFBA-43F5-B46F-FB2BD14B9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5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tutorial/android/asynctask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143A-CFBA-43F5-B46F-FB2BD14B9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1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tutorial/android/asynctask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143A-CFBA-43F5-B46F-FB2BD14B9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7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tutorial/android/asynctask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D143A-CFBA-43F5-B46F-FB2BD14B9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4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components/processes-and-threads.html" TargetMode="External"/><Relationship Id="rId2" Type="http://schemas.openxmlformats.org/officeDocument/2006/relationships/hyperlink" Target="http://developer.android.com/reference/android/os/AsyncTask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-  </a:t>
            </a:r>
            <a:r>
              <a:rPr lang="en-US" dirty="0" err="1" smtClean="0"/>
              <a:t>AsyncTask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 smtClean="0"/>
              <a:t>This tutorial shows the usage of </a:t>
            </a:r>
            <a:r>
              <a:rPr lang="en-US" dirty="0" err="1" smtClean="0"/>
              <a:t>AsyncTask</a:t>
            </a:r>
            <a:r>
              <a:rPr lang="en-US" dirty="0" smtClean="0"/>
              <a:t> that greatly simplifies background processing.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 err="1" smtClean="0"/>
              <a:t>AsyncTask</a:t>
            </a:r>
            <a:r>
              <a:rPr lang="en-US" dirty="0" smtClean="0"/>
              <a:t> should be used for operations that run several seconds and therefore cannot be performed on the UI thread.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 smtClean="0"/>
              <a:t>It offers several callbacks that are either called on the UI thread or a background thread. The callbacks are called in a certain sequence to allow for proper handling of UI updates.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tutorial/android/asynctask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143A-CFBA-43F5-B46F-FB2BD14B91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18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9680" y="2786743"/>
            <a:ext cx="184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 5 seconds later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268685" y="3248297"/>
            <a:ext cx="1428206" cy="966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tutorial/android/asynctask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143A-CFBA-43F5-B46F-FB2BD14B9143}" type="slidenum">
              <a:rPr lang="en-US" smtClean="0"/>
              <a:t>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452" y="841919"/>
            <a:ext cx="2707176" cy="48127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588" y="787490"/>
            <a:ext cx="2768410" cy="492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9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Asysnc</a:t>
            </a:r>
            <a:r>
              <a:rPr lang="en-US" dirty="0" smtClean="0">
                <a:hlinkClick r:id="rId2"/>
              </a:rPr>
              <a:t> Task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Process and threads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tutorial/android/asynctask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143A-CFBA-43F5-B46F-FB2BD14B91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02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Change the type of the </a:t>
            </a:r>
            <a:r>
              <a:rPr lang="en-US" dirty="0" err="1" smtClean="0"/>
              <a:t>ProgressBar</a:t>
            </a:r>
            <a:r>
              <a:rPr lang="en-US" dirty="0" smtClean="0"/>
              <a:t> to be horizontal (by adding </a:t>
            </a:r>
            <a:r>
              <a:rPr lang="en-US" sz="2000" b="1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&lt;</a:t>
            </a:r>
            <a:r>
              <a:rPr lang="en-US" sz="2000" b="1" dirty="0" err="1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ProgressBar</a:t>
            </a:r>
            <a:r>
              <a:rPr lang="en-US" sz="2000" b="1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style="@</a:t>
            </a:r>
            <a:r>
              <a:rPr lang="en-US" sz="2000" b="1" dirty="0" err="1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android:style</a:t>
            </a:r>
            <a:r>
              <a:rPr lang="en-US" sz="2000" b="1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/</a:t>
            </a:r>
            <a:r>
              <a:rPr lang="en-US" sz="2000" b="1" dirty="0" err="1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Widget.ProgressBar.Horizontal</a:t>
            </a:r>
            <a:r>
              <a:rPr lang="en-US" sz="2000" b="1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" ... /&gt;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to the layout definition. Next change the second parameter of the </a:t>
            </a:r>
            <a:r>
              <a:rPr lang="en-US" dirty="0" err="1" smtClean="0"/>
              <a:t>AsyncTask</a:t>
            </a:r>
            <a:r>
              <a:rPr lang="en-US" dirty="0" smtClean="0"/>
              <a:t> (that is currently Void) to Integer and change the implementation such that every 500 </a:t>
            </a:r>
            <a:r>
              <a:rPr lang="en-US" dirty="0" err="1" smtClean="0"/>
              <a:t>ms</a:t>
            </a:r>
            <a:r>
              <a:rPr lang="en-US" dirty="0" smtClean="0"/>
              <a:t> the </a:t>
            </a:r>
            <a:r>
              <a:rPr lang="en-US" dirty="0" err="1" smtClean="0"/>
              <a:t>ProgressBar</a:t>
            </a:r>
            <a:r>
              <a:rPr lang="en-US" dirty="0" smtClean="0"/>
              <a:t> is updated by 5%.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tutorial/android/asynctask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143A-CFBA-43F5-B46F-FB2BD14B91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33649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4</TotalTime>
  <Words>155</Words>
  <Application>Microsoft Office PowerPoint</Application>
  <PresentationFormat>Widescreen</PresentationFormat>
  <Paragraphs>23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androidSlides</vt:lpstr>
      <vt:lpstr>Android -  AsyncTask</vt:lpstr>
      <vt:lpstr>PowerPoint Presentation</vt:lpstr>
      <vt:lpstr>References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  AsyncTask</dc:title>
  <dc:creator>Anthony Souza</dc:creator>
  <cp:lastModifiedBy>Anthony Souza</cp:lastModifiedBy>
  <cp:revision>3</cp:revision>
  <dcterms:created xsi:type="dcterms:W3CDTF">2015-07-30T10:16:23Z</dcterms:created>
  <dcterms:modified xsi:type="dcterms:W3CDTF">2015-08-07T01:37:40Z</dcterms:modified>
</cp:coreProperties>
</file>