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1" r:id="rId3"/>
    <p:sldId id="262" r:id="rId4"/>
    <p:sldId id="259" r:id="rId5"/>
    <p:sldId id="260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50769-9E73-4907-B900-6A17EE263E6C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5436A-C631-4AEF-8EF6-090D215C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8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5436A-C631-4AEF-8EF6-090D215CED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79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5436A-C631-4AEF-8EF6-090D215CED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83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tutorials/android/design/navigationdrawer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BEF0-7D66-4EF9-86A2-EBDE4548A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5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tutorials/android/design/navigationdrawer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BEF0-7D66-4EF9-86A2-EBDE4548A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8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tutorials/android/design/navigationdrawer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BEF0-7D66-4EF9-86A2-EBDE4548A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tutorials/android/design/navigationdrawer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756BEF0-7D66-4EF9-86A2-EBDE4548A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47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tutorials/android/design/navigationdrawer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BEF0-7D66-4EF9-86A2-EBDE4548A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6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tutorials/android/design/navigationdrawer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BEF0-7D66-4EF9-86A2-EBDE4548A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8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tutorials/android/design/navigationdrawer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BEF0-7D66-4EF9-86A2-EBDE4548A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5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tutorials/android/design/navigationdrawer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BEF0-7D66-4EF9-86A2-EBDE4548A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tutorials/android/design/navigationdrawer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BEF0-7D66-4EF9-86A2-EBDE4548A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89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tutorials/android/design/navigationdrawer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BEF0-7D66-4EF9-86A2-EBDE4548A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9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tutorials/android/design/navigationdrawer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BEF0-7D66-4EF9-86A2-EBDE4548A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4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tutorials/android/design/navigationdrawer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6BEF0-7D66-4EF9-86A2-EBDE4548A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3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android.com/guide/topics/ui/notifiers/toasts.html" TargetMode="External"/><Relationship Id="rId3" Type="http://schemas.openxmlformats.org/officeDocument/2006/relationships/hyperlink" Target="https://developer.android.com/reference/android/support/design/widget/NavigationView.html" TargetMode="External"/><Relationship Id="rId7" Type="http://schemas.openxmlformats.org/officeDocument/2006/relationships/hyperlink" Target="https://developer.android.com/reference/android/widget/Toolbar.html" TargetMode="External"/><Relationship Id="rId2" Type="http://schemas.openxmlformats.org/officeDocument/2006/relationships/hyperlink" Target="https://www.google.com/design/spec/patterns/navigation-draw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reference/android/support/v7/app/AppCompatActivity.html" TargetMode="External"/><Relationship Id="rId5" Type="http://schemas.openxmlformats.org/officeDocument/2006/relationships/hyperlink" Target="https://developer.android.com/reference/android/support/v4/app/ActionBarDrawerToggle.html" TargetMode="External"/><Relationship Id="rId10" Type="http://schemas.openxmlformats.org/officeDocument/2006/relationships/hyperlink" Target="http://developer.android.com/guide/topics/ui/menus.html" TargetMode="External"/><Relationship Id="rId4" Type="http://schemas.openxmlformats.org/officeDocument/2006/relationships/hyperlink" Target="https://developer.android.com/reference/android/support/v4/widget/DrawerLayout.html" TargetMode="External"/><Relationship Id="rId9" Type="http://schemas.openxmlformats.org/officeDocument/2006/relationships/hyperlink" Target="http://developer.android.com/reference/android/widget/Toast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– Navigation Drawer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Navigation Drawer is one of the ways </a:t>
            </a:r>
            <a:r>
              <a:rPr lang="en-US" dirty="0" smtClean="0"/>
              <a:t>users can </a:t>
            </a:r>
            <a:r>
              <a:rPr lang="en-US" dirty="0" smtClean="0"/>
              <a:t>navigate </a:t>
            </a:r>
            <a:r>
              <a:rPr lang="en-US" dirty="0" smtClean="0"/>
              <a:t>through </a:t>
            </a:r>
            <a:r>
              <a:rPr lang="en-US" dirty="0" smtClean="0"/>
              <a:t>an Android application</a:t>
            </a:r>
          </a:p>
          <a:p>
            <a:r>
              <a:rPr lang="en-US" dirty="0" smtClean="0"/>
              <a:t>The Drawer can be opened </a:t>
            </a:r>
            <a:r>
              <a:rPr lang="en-US" dirty="0" smtClean="0"/>
              <a:t>by either </a:t>
            </a:r>
            <a:r>
              <a:rPr lang="en-US" dirty="0"/>
              <a:t>swiping </a:t>
            </a:r>
            <a:r>
              <a:rPr lang="en-US" dirty="0" smtClean="0"/>
              <a:t>from the left to the right, starting from the left edge of the screen or by tapping the hamburger( 3-bar icon) icon in  the upper left corner of the screen. </a:t>
            </a:r>
          </a:p>
          <a:p>
            <a:pPr lvl="1"/>
            <a:r>
              <a:rPr lang="en-US" dirty="0" smtClean="0"/>
              <a:t>This icon only shows up if it is explicitly added by the developer.</a:t>
            </a:r>
          </a:p>
          <a:p>
            <a:pPr lvl="1"/>
            <a:r>
              <a:rPr lang="en-US" dirty="0" smtClean="0"/>
              <a:t>Hamburger icon can </a:t>
            </a:r>
            <a:r>
              <a:rPr lang="en-US" dirty="0" smtClean="0"/>
              <a:t>be added by configuring an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ActionBarDrawerToggle</a:t>
            </a:r>
            <a:r>
              <a:rPr lang="en-US" dirty="0" smtClean="0"/>
              <a:t> and adding it to your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DrawerLayout</a:t>
            </a:r>
            <a:r>
              <a:rPr lang="en-US" dirty="0"/>
              <a:t> </a:t>
            </a:r>
            <a:r>
              <a:rPr lang="en-US" dirty="0" smtClean="0"/>
              <a:t>via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setDrawerListener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tutorials/android/design/navigationdrawer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BEF0-7D66-4EF9-86A2-EBDE4548A0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2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– Navigation Drawer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activity_main.xml</a:t>
            </a:r>
            <a:r>
              <a:rPr lang="en-US" dirty="0" smtClean="0"/>
              <a:t> contains the layout for the App.</a:t>
            </a:r>
          </a:p>
          <a:p>
            <a:r>
              <a:rPr lang="en-US" dirty="0" smtClean="0"/>
              <a:t>Its root view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DrawerLayout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/>
              <a:t>from the support library.</a:t>
            </a:r>
          </a:p>
          <a:p>
            <a:pPr lvl="1"/>
            <a:r>
              <a:rPr lang="en-US" dirty="0" smtClean="0"/>
              <a:t>A child view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DrawerLayout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/>
              <a:t>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&lt;NavigationView&gt;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&lt;NavigationView&gt;</a:t>
            </a:r>
            <a:r>
              <a:rPr lang="en-US" dirty="0" smtClean="0">
                <a:cs typeface="Courier New" panose="02070309020205020404" pitchFamily="49" charset="0"/>
              </a:rPr>
              <a:t>’s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width works best when set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wrap_conetent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lvl="1"/>
            <a:r>
              <a:rPr lang="en-US" dirty="0" smtClean="0"/>
              <a:t>In Android Studio you will notice that the drawer itself is off the screen to the left.</a:t>
            </a:r>
          </a:p>
          <a:p>
            <a:pPr lvl="1"/>
            <a:r>
              <a:rPr lang="en-US" dirty="0" smtClean="0"/>
              <a:t>If you want the Drawer to slide in from the right set: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android:layout_gravity</a:t>
            </a:r>
            <a:r>
              <a:rPr lang="en-US" dirty="0" smtClean="0"/>
              <a:t> to “end”. Sliding from the left use “start”.</a:t>
            </a:r>
          </a:p>
          <a:p>
            <a:r>
              <a:rPr lang="en-US" dirty="0" smtClean="0"/>
              <a:t>Items in the Drawer can be set either pragmatically via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lang="en-US" dirty="0"/>
              <a:t> </a:t>
            </a:r>
            <a:r>
              <a:rPr lang="en-US" dirty="0" smtClean="0"/>
              <a:t>or declaratively via an xml resource file in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res/menu</a:t>
            </a:r>
            <a:r>
              <a:rPr lang="en-US" dirty="0" smtClean="0"/>
              <a:t> directory</a:t>
            </a:r>
          </a:p>
          <a:p>
            <a:r>
              <a:rPr lang="en-US" dirty="0" smtClean="0"/>
              <a:t>Menu Item click events are handled by configuring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NavigationView.OnNavigationItemSelectedListener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tutorials/android/design/navigationdrawer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BEF0-7D66-4EF9-86A2-EBDE4548A0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7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– Navigation Drawer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Menu items declared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res/menu folder </a:t>
            </a:r>
            <a:r>
              <a:rPr lang="en-US" dirty="0" smtClean="0"/>
              <a:t>can be added to NavigationView via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app:menu=“@menu/resource_name.xml”</a:t>
            </a:r>
          </a:p>
          <a:p>
            <a:r>
              <a:rPr lang="en-US" dirty="0" smtClean="0"/>
              <a:t>A header layout can also be defined. This will live right above the menu items.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navdraw_header.xml</a:t>
            </a:r>
            <a:r>
              <a:rPr lang="en-US" dirty="0" smtClean="0"/>
              <a:t> defines the layout for the navigation drawer.</a:t>
            </a:r>
          </a:p>
          <a:p>
            <a:pPr lvl="1"/>
            <a:r>
              <a:rPr lang="en-US" dirty="0" smtClean="0"/>
              <a:t>Added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app:headerLayout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=“@layout/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navdraw_header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dirty="0" smtClean="0">
                <a:cs typeface="Courier New" panose="02070309020205020404" pitchFamily="49" charset="0"/>
              </a:rPr>
              <a:t>in NavigationView.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tutorials/android/design/navigationdrawer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BEF0-7D66-4EF9-86A2-EBDE4548A0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9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tutorials/android/design/navigationdrawer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BEF0-7D66-4EF9-86A2-EBDE4548A0A2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65125"/>
            <a:ext cx="3343275" cy="594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65125"/>
            <a:ext cx="3343275" cy="594360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1791855" y="692727"/>
            <a:ext cx="600364" cy="323273"/>
          </a:xfrm>
          <a:prstGeom prst="ellipse">
            <a:avLst/>
          </a:prstGeom>
          <a:noFill/>
          <a:ln w="190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 rot="10800000">
            <a:off x="1939636" y="2503055"/>
            <a:ext cx="1062182" cy="6373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9310" y="739320"/>
            <a:ext cx="16625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Tap the 3-bar icon or swipe from left to </a:t>
            </a:r>
            <a:r>
              <a:rPr lang="en-US" dirty="0" smtClean="0"/>
              <a:t>right, starting  </a:t>
            </a:r>
            <a:r>
              <a:rPr lang="en-US" dirty="0" smtClean="0"/>
              <a:t>from the </a:t>
            </a:r>
            <a:r>
              <a:rPr lang="en-US" dirty="0" smtClean="0"/>
              <a:t>left side of the screen </a:t>
            </a:r>
            <a:r>
              <a:rPr lang="en-US" dirty="0" smtClean="0"/>
              <a:t>to open navigation Drawer</a:t>
            </a:r>
            <a:endParaRPr lang="en-US" dirty="0"/>
          </a:p>
        </p:txBody>
      </p:sp>
      <p:sp>
        <p:nvSpPr>
          <p:cNvPr id="14" name="Left Arrow 13"/>
          <p:cNvSpPr/>
          <p:nvPr/>
        </p:nvSpPr>
        <p:spPr>
          <a:xfrm>
            <a:off x="6530109" y="3140365"/>
            <a:ext cx="1505527" cy="6650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216073" y="2059709"/>
            <a:ext cx="1394691" cy="443346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930699" y="729672"/>
            <a:ext cx="3030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Swipe from right to left to close the navigation drawer. Or click on a Menu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28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tutorials/android/design/navigationdrawer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BEF0-7D66-4EF9-86A2-EBDE4548A0A2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65125"/>
            <a:ext cx="3343275" cy="594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65125"/>
            <a:ext cx="3343275" cy="5943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37309"/>
            <a:ext cx="17641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Navigation drawer closing after swipe or </a:t>
            </a:r>
            <a:r>
              <a:rPr lang="en-US" dirty="0" smtClean="0"/>
              <a:t>when an item is selected</a:t>
            </a:r>
            <a:r>
              <a:rPr lang="en-US" dirty="0" smtClean="0"/>
              <a:t>. In this </a:t>
            </a:r>
            <a:r>
              <a:rPr lang="en-US" dirty="0" smtClean="0"/>
              <a:t>case, an </a:t>
            </a:r>
            <a:r>
              <a:rPr lang="en-US" dirty="0" smtClean="0"/>
              <a:t>item </a:t>
            </a:r>
            <a:r>
              <a:rPr lang="en-US" dirty="0" smtClean="0"/>
              <a:t>is selected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43691" y="3574473"/>
            <a:ext cx="3297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Toast is shown telling the user which item he or she has selected.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4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Android Design Guide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NavigationView</a:t>
            </a:r>
            <a:endParaRPr lang="en-US" dirty="0" smtClean="0"/>
          </a:p>
          <a:p>
            <a:r>
              <a:rPr lang="en-US" dirty="0" err="1" smtClean="0">
                <a:hlinkClick r:id="rId4"/>
              </a:rPr>
              <a:t>DrawerLayout</a:t>
            </a:r>
            <a:endParaRPr lang="en-US" dirty="0" smtClean="0"/>
          </a:p>
          <a:p>
            <a:r>
              <a:rPr lang="en-US" dirty="0" err="1" smtClean="0">
                <a:hlinkClick r:id="rId5"/>
              </a:rPr>
              <a:t>ActionBarDrawerToggle</a:t>
            </a:r>
            <a:endParaRPr lang="en-US" dirty="0" smtClean="0"/>
          </a:p>
          <a:p>
            <a:r>
              <a:rPr lang="en-US" dirty="0" err="1" smtClean="0">
                <a:hlinkClick r:id="rId6"/>
              </a:rPr>
              <a:t>AppCompatActivity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Toolbar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Toast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Toast </a:t>
            </a:r>
            <a:r>
              <a:rPr lang="en-US" dirty="0" smtClean="0">
                <a:hlinkClick r:id="rId9"/>
              </a:rPr>
              <a:t>Class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Menus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tutorials/android/design/navigationdrawer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BEF0-7D66-4EF9-86A2-EBDE4548A0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42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the Navigation Drawer when opened covers the </a:t>
            </a:r>
            <a:r>
              <a:rPr lang="en-US" dirty="0" smtClean="0"/>
              <a:t>Toolbar</a:t>
            </a:r>
            <a:r>
              <a:rPr lang="en-US" dirty="0" smtClean="0"/>
              <a:t>. Modify the acitivity_main.xml so that when the Navigation Drawer is opened, it does not cover the </a:t>
            </a:r>
            <a:r>
              <a:rPr lang="en-US" dirty="0"/>
              <a:t>T</a:t>
            </a:r>
            <a:r>
              <a:rPr lang="en-US" dirty="0" smtClean="0"/>
              <a:t>oolbar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tutorials/android/design/navigationdrawer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BEF0-7D66-4EF9-86A2-EBDE4548A0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28260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111</TotalTime>
  <Words>421</Words>
  <Application>Microsoft Office PowerPoint</Application>
  <PresentationFormat>Widescreen</PresentationFormat>
  <Paragraphs>58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androidSlides</vt:lpstr>
      <vt:lpstr>Android – Navigation Drawer</vt:lpstr>
      <vt:lpstr>Android – Navigation Drawer</vt:lpstr>
      <vt:lpstr>Android – Navigation Drawer</vt:lpstr>
      <vt:lpstr>PowerPoint Presentation</vt:lpstr>
      <vt:lpstr>PowerPoint Presentation</vt:lpstr>
      <vt:lpstr>References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– Navigation Drawer</dc:title>
  <dc:creator>Anthony Souza</dc:creator>
  <cp:lastModifiedBy>Anthony Souza</cp:lastModifiedBy>
  <cp:revision>12</cp:revision>
  <dcterms:created xsi:type="dcterms:W3CDTF">2015-08-20T05:37:52Z</dcterms:created>
  <dcterms:modified xsi:type="dcterms:W3CDTF">2015-08-23T06:30:05Z</dcterms:modified>
</cp:coreProperties>
</file>