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DEE69-56D7-4AFE-89A2-11A1DF2671AB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7948-CC72-4FD7-B2AC-F0A89B0D6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948-CC72-4FD7-B2AC-F0A89B0D66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77FB-376E-43AF-87B0-A1B936B3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5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graphics/Canvas.html" TargetMode="External"/><Relationship Id="rId2" Type="http://schemas.openxmlformats.org/officeDocument/2006/relationships/hyperlink" Target="http://developer.android.com/reference/android/view/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graphics/index.html" TargetMode="External"/><Relationship Id="rId5" Type="http://schemas.openxmlformats.org/officeDocument/2006/relationships/hyperlink" Target="http://developer.android.com/reference/android/graphics/drawable/Drawable.html" TargetMode="External"/><Relationship Id="rId4" Type="http://schemas.openxmlformats.org/officeDocument/2006/relationships/hyperlink" Target="http://developer.android.com/reference/android/graphics/Pain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simple drawing primitives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Activity can override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Invoked every time the view of the activity needs to be re-drawn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not be called directly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instance of anonymous class with base class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created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is overridden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Canvas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is used for drawing operations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Paint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used to aggregate settings such as anti-aliasing, color for drawing operations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Drawable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- used to represent PNG file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Paint.setColor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set drawing color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is specified as  (Alpha, Red, Green, Blue) tuple whose values must be between 0-255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Canvas.drawRect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draw rectangle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Canvas.drawCircle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draw circle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getResources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getDrawable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load a PNG file which is referenced in the R-class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Drawable.setBounds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set the drawing bounds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3</a:t>
            </a:fld>
            <a:endParaRPr lang="en-US"/>
          </a:p>
        </p:txBody>
      </p:sp>
      <p:sp>
        <p:nvSpPr>
          <p:cNvPr id="7" name="Shape 33"/>
          <p:cNvSpPr txBox="1"/>
          <p:nvPr/>
        </p:nvSpPr>
        <p:spPr>
          <a:xfrm>
            <a:off x="5286103" y="4083434"/>
            <a:ext cx="5156199" cy="16380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207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rectangle, circle is drawn at the co-ordinates specified</a:t>
            </a:r>
          </a:p>
          <a:p>
            <a:pPr marL="5207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PNG file is also rendered on the canvas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34" y="654559"/>
            <a:ext cx="2995748" cy="532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03" y="654559"/>
            <a:ext cx="5581226" cy="3139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2017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View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Canvas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Paint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Drawable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Graphics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application so that the circle no longer is transparent.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change the Z-ordering of the rectangle and the circle, so that the rectangle is drawn above the circle.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tutorial/android/drawing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77FB-376E-43AF-87B0-A1B936B38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15189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7</TotalTime>
  <Words>97</Words>
  <Application>Microsoft Office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androidSlides</vt:lpstr>
      <vt:lpstr>Android - Drawing</vt:lpstr>
      <vt:lpstr>PowerPoint Presentation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Drawing</dc:title>
  <dc:creator>Anthony Souza</dc:creator>
  <cp:lastModifiedBy>Anthony Souza</cp:lastModifiedBy>
  <cp:revision>2</cp:revision>
  <dcterms:created xsi:type="dcterms:W3CDTF">2015-07-30T10:22:06Z</dcterms:created>
  <dcterms:modified xsi:type="dcterms:W3CDTF">2015-08-07T01:38:32Z</dcterms:modified>
</cp:coreProperties>
</file>