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5A742-2977-454C-9F5C-C2D697B398D9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39F42-82AA-465A-A34A-DF2161CA9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39F42-82AA-465A-A34A-DF2161CA95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s/Handler.html" TargetMode="External"/><Relationship Id="rId2" Type="http://schemas.openxmlformats.org/officeDocument/2006/relationships/hyperlink" Target="http://developer.android.com/reference/java/lang/Thre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os/HandlerThread.html" TargetMode="External"/><Relationship Id="rId4" Type="http://schemas.openxmlformats.org/officeDocument/2006/relationships/hyperlink" Target="http://developer.android.com/reference/android/os/Loop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Long running operations may not be performed on the UI thread, otherwise a ANR (Application Not Responding) Error will be issued.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Standard Java class java.lang.Thread can be used under Android to perform long running operations.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To simplify synchronization, class android.os.Handler can be used.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Class Handler is used to deliver queued message one after another via the callback handleMessage().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Handler is associated with a thread. If created in the context of the UI thread, the Handler can be used to safely update the UI.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The actual  dispatching happens by an instance of class Looper. Android will create a Looper instance for the UI thread automatically.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different thread can also have its own Looper instance. Class android.os.HandlerThread is a helper class that automatically creates a Looper for a new thread.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 txBox="1"/>
          <p:nvPr/>
        </p:nvSpPr>
        <p:spPr>
          <a:xfrm>
            <a:off x="4033668" y="5342074"/>
            <a:ext cx="3983100" cy="8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Entering "12" and then pushing the button "Compute" will show the result (144) after a 5 second delay.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71" y="561069"/>
            <a:ext cx="2579098" cy="45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8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java.lang.Thread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android.os.Handler</a:t>
            </a:r>
            <a:endParaRPr lang="en-US" dirty="0" smtClean="0"/>
          </a:p>
          <a:p>
            <a:r>
              <a:rPr lang="en-US" dirty="0" err="1">
                <a:hlinkClick r:id="rId4"/>
              </a:rPr>
              <a:t>a</a:t>
            </a:r>
            <a:r>
              <a:rPr lang="en-US" dirty="0" err="1" smtClean="0">
                <a:hlinkClick r:id="rId4"/>
              </a:rPr>
              <a:t>ndroid.os.Looper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android.os.HandlerThread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Class android.view.View has a method post() that can also be used to post messages to the UI thread. Rewrite the application such that View.post() is used instead of class UIHandler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6042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3</TotalTime>
  <Words>229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Handler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Handler</dc:title>
  <dc:creator>Anthony Souza</dc:creator>
  <cp:lastModifiedBy>Anthony Souza</cp:lastModifiedBy>
  <cp:revision>3</cp:revision>
  <dcterms:created xsi:type="dcterms:W3CDTF">2015-07-30T22:43:10Z</dcterms:created>
  <dcterms:modified xsi:type="dcterms:W3CDTF">2015-08-07T01:39:53Z</dcterms:modified>
</cp:coreProperties>
</file>