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16D9-EABE-4A3D-9E8D-7154DC8A4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822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5943-50E1-44BE-8F9D-F613D5794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6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95943-50E1-44BE-8F9D-F613D579455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tutorial/android/hellowold/decl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95943-50E1-44BE-8F9D-F613D5794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tutorial/android/hellowold/decl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95943-50E1-44BE-8F9D-F613D57945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declaring-layout.html" TargetMode="External"/><Relationship Id="rId2" Type="http://schemas.openxmlformats.org/officeDocument/2006/relationships/hyperlink" Target="http://developer.android.com/guide/topics/ui/index.html#Lay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40864"/>
          </a:xfrm>
        </p:spPr>
        <p:txBody>
          <a:bodyPr/>
          <a:lstStyle/>
          <a:p>
            <a:r>
              <a:rPr lang="en-US" dirty="0" smtClean="0"/>
              <a:t>Android – HelloWorld (</a:t>
            </a:r>
            <a:r>
              <a:rPr lang="en-US" dirty="0" err="1" smtClean="0"/>
              <a:t>decl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991"/>
            <a:ext cx="10515600" cy="50709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“Hello World” which uses declarative layout</a:t>
            </a:r>
          </a:p>
          <a:p>
            <a:r>
              <a:rPr lang="en-US" dirty="0" smtClean="0"/>
              <a:t>Layout described in layout file</a:t>
            </a:r>
          </a:p>
          <a:p>
            <a:pPr lvl="1"/>
            <a:r>
              <a:rPr lang="en-US" dirty="0" smtClean="0"/>
              <a:t>XML syntax – res/layout/main.xml</a:t>
            </a:r>
          </a:p>
          <a:p>
            <a:pPr lvl="1"/>
            <a:r>
              <a:rPr lang="en-US" dirty="0" smtClean="0"/>
              <a:t>XML-tags correspond to Java classes of the same name from Android Library</a:t>
            </a:r>
          </a:p>
          <a:p>
            <a:pPr lvl="1"/>
            <a:r>
              <a:rPr lang="en-US" dirty="0" smtClean="0"/>
              <a:t>XML-attributes correspond to methods of the respective class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ndroid:text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TextView.setText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The nesting of the XML elements represents the view hierarchy</a:t>
            </a:r>
          </a:p>
          <a:p>
            <a:r>
              <a:rPr lang="en-US" dirty="0" smtClean="0"/>
              <a:t>Android SDK uses the </a:t>
            </a:r>
            <a:r>
              <a:rPr lang="en-US" dirty="0" err="1" smtClean="0"/>
              <a:t>basename</a:t>
            </a:r>
            <a:r>
              <a:rPr lang="en-US" dirty="0" smtClean="0"/>
              <a:t> of the file to generate JAVA identifier with unique ID in R-class</a:t>
            </a:r>
          </a:p>
          <a:p>
            <a:pPr lvl="1"/>
            <a:r>
              <a:rPr lang="en-US" dirty="0" smtClean="0"/>
              <a:t>Can be referenced via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R.layout.main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R.layout.main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Overloaded version takes ID as parameters; ID is referenced via R-class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998" y="299513"/>
            <a:ext cx="6180908" cy="2699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“Hello World” is displayed at the center of the screen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ndroid:layout_centerInParent</a:t>
            </a:r>
            <a:r>
              <a:rPr lang="en-US" dirty="0" smtClean="0"/>
              <a:t>=“true”</a:t>
            </a:r>
          </a:p>
          <a:p>
            <a:r>
              <a:rPr lang="en-US" dirty="0" smtClean="0"/>
              <a:t>Relative layout is used</a:t>
            </a:r>
          </a:p>
          <a:p>
            <a:r>
              <a:rPr lang="en-US" dirty="0" smtClean="0"/>
              <a:t>This application works partially when compiled using XMLVM. Rotation does not work.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5" y="299513"/>
            <a:ext cx="3456310" cy="6144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07" y="2893013"/>
            <a:ext cx="6218606" cy="34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Layout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Declaring Layout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R-Class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message that will be displayed to “Hi there!”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169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Android – HelloWorld (decl)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HelloWorld (decl)</dc:title>
  <dc:creator>Anthony Souza</dc:creator>
  <cp:lastModifiedBy>Anthony Souza</cp:lastModifiedBy>
  <cp:revision>11</cp:revision>
  <dcterms:created xsi:type="dcterms:W3CDTF">2015-07-27T03:39:16Z</dcterms:created>
  <dcterms:modified xsi:type="dcterms:W3CDTF">2015-08-07T01:42:39Z</dcterms:modified>
</cp:coreProperties>
</file>