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4DC37-AFFD-475C-B21C-C575C7075001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EA3DD-2A3A-4270-969A-0161F3F13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EA3DD-2A3A-4270-969A-0161F3F13A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5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CE4D-1F70-4CD7-B43D-8A6CC7035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system-ui/immersiv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Immersive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Immersive mode was added in API level 19.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/>
              <a:t>Allows application to take over the complete screen-real-estate.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</a:t>
            </a:r>
            <a:r>
              <a:rPr lang="en-US" dirty="0"/>
              <a:t>games and e-book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3669" y="5947954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System 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7004" y="5993283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System UI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22" y="587829"/>
            <a:ext cx="2833824" cy="5037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54" y="536788"/>
            <a:ext cx="2891246" cy="51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Using immersive full-screen mode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tutorial/android/immersive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CE4D-1F70-4CD7-B43D-8A6CC7035C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7028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4</TotalTime>
  <Words>62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– Immersive Mode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Immersive Mode</dc:title>
  <dc:creator>Anthony Souza</dc:creator>
  <cp:lastModifiedBy>Anthony Souza</cp:lastModifiedBy>
  <cp:revision>3</cp:revision>
  <dcterms:created xsi:type="dcterms:W3CDTF">2015-07-30T22:48:28Z</dcterms:created>
  <dcterms:modified xsi:type="dcterms:W3CDTF">2015-08-07T01:45:23Z</dcterms:modified>
</cp:coreProperties>
</file>