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B4F03-DCBC-4DEB-840F-4E5E69E02D2B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D9C1-EF9D-4217-80AA-587C8A946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D9C1-EF9D-4217-80AA-587C8A9465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4F732-618C-4545-8F1A-84F67B0A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resources/index.html" TargetMode="External"/><Relationship Id="rId2" Type="http://schemas.openxmlformats.org/officeDocument/2006/relationships/hyperlink" Target="http://developer.android.com/guide/topics/resources/localiz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widget/TextView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Internationalization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World" application localized for different languages</a:t>
            </a:r>
          </a:p>
          <a:p>
            <a:pPr marL="1032934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 English and German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view defined by layout resource via </a:t>
            </a:r>
            <a:r>
              <a:rPr lang="en-US" sz="2666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R.layout.main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TextView in layout resource references a string that can be internationalized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name of the directory contains the two letter country code by which different locales can be distinguished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version of string =&gt;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res/values/strings.xml 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(default)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 version of string =&gt;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res/values-de/strings.xml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Depending on device settings one of the string resource is used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 which do not need localization - declare in default resource file instead of declaring in all localized resource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"/>
          <p:cNvSpPr txBox="1"/>
          <p:nvPr/>
        </p:nvSpPr>
        <p:spPr>
          <a:xfrm>
            <a:off x="304800" y="95793"/>
            <a:ext cx="11329851" cy="667076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main.xml, XML-attribute 'text' of tag 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&lt;TextView&gt;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contain a string literal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references to string defined in 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strings.xml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main.xml </a:t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android:text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="@string/greeting"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strings.xml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&lt;string name="greeting"&gt;Hello World!&lt;/string&gt;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partially works when cross-compiled using XMLVM. Rotation does not work.</a:t>
            </a:r>
          </a:p>
        </p:txBody>
      </p:sp>
      <p:sp>
        <p:nvSpPr>
          <p:cNvPr id="5" name="Shape 29"/>
          <p:cNvSpPr txBox="1"/>
          <p:nvPr/>
        </p:nvSpPr>
        <p:spPr>
          <a:xfrm>
            <a:off x="1229121" y="3267933"/>
            <a:ext cx="2759674" cy="12977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designates a string resource to be looked up in strings.xml</a:t>
            </a:r>
          </a:p>
        </p:txBody>
      </p:sp>
      <p:sp>
        <p:nvSpPr>
          <p:cNvPr id="6" name="Shape 30"/>
          <p:cNvSpPr txBox="1"/>
          <p:nvPr/>
        </p:nvSpPr>
        <p:spPr>
          <a:xfrm>
            <a:off x="4601029" y="3257006"/>
            <a:ext cx="2868049" cy="13967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designates a symbolic label used to identify</a:t>
            </a:r>
            <a:b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particular string</a:t>
            </a:r>
          </a:p>
        </p:txBody>
      </p:sp>
      <p:sp>
        <p:nvSpPr>
          <p:cNvPr id="7" name="Shape 27"/>
          <p:cNvSpPr/>
          <p:nvPr/>
        </p:nvSpPr>
        <p:spPr>
          <a:xfrm>
            <a:off x="3493039" y="2079176"/>
            <a:ext cx="1557151" cy="593856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8"/>
          <p:cNvSpPr/>
          <p:nvPr/>
        </p:nvSpPr>
        <p:spPr>
          <a:xfrm>
            <a:off x="5221002" y="2080006"/>
            <a:ext cx="1734076" cy="633743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31"/>
          <p:cNvCxnSpPr/>
          <p:nvPr/>
        </p:nvCxnSpPr>
        <p:spPr>
          <a:xfrm flipH="1">
            <a:off x="3587927" y="2785060"/>
            <a:ext cx="396868" cy="39686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33"/>
          <p:cNvCxnSpPr/>
          <p:nvPr/>
        </p:nvCxnSpPr>
        <p:spPr>
          <a:xfrm>
            <a:off x="6237826" y="2794080"/>
            <a:ext cx="23637" cy="387848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3</a:t>
            </a:fld>
            <a:endParaRPr lang="en-US"/>
          </a:p>
        </p:txBody>
      </p:sp>
      <p:sp>
        <p:nvSpPr>
          <p:cNvPr id="9" name="Shape 47"/>
          <p:cNvSpPr txBox="1"/>
          <p:nvPr/>
        </p:nvSpPr>
        <p:spPr>
          <a:xfrm>
            <a:off x="746059" y="5675083"/>
            <a:ext cx="2904300" cy="702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: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res/values/strings.xml </a:t>
            </a:r>
          </a:p>
        </p:txBody>
      </p:sp>
      <p:sp>
        <p:nvSpPr>
          <p:cNvPr id="10" name="Shape 41"/>
          <p:cNvSpPr txBox="1"/>
          <p:nvPr/>
        </p:nvSpPr>
        <p:spPr>
          <a:xfrm>
            <a:off x="8382572" y="365125"/>
            <a:ext cx="3511399" cy="83953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emulator locale can be changed using the adb shell</a:t>
            </a:r>
          </a:p>
        </p:txBody>
      </p:sp>
      <p:sp>
        <p:nvSpPr>
          <p:cNvPr id="11" name="Shape 42"/>
          <p:cNvSpPr txBox="1"/>
          <p:nvPr/>
        </p:nvSpPr>
        <p:spPr>
          <a:xfrm>
            <a:off x="8042803" y="1204660"/>
            <a:ext cx="4190939" cy="4721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the language code to which you want to change the locale </a:t>
            </a:r>
            <a:r>
              <a:rPr lang="en-US" sz="213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endParaRPr lang="en-US"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emulator is launched, run adb shell: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adb 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shell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adb shell prompt, run:</a:t>
            </a:r>
          </a:p>
          <a:p>
            <a:pPr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33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       persist.sys.language   de;stop;sleep 5;start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emulator will restart</a:t>
            </a:r>
          </a:p>
        </p:txBody>
      </p:sp>
      <p:sp>
        <p:nvSpPr>
          <p:cNvPr id="12" name="Shape 48"/>
          <p:cNvSpPr txBox="1"/>
          <p:nvPr/>
        </p:nvSpPr>
        <p:spPr>
          <a:xfrm>
            <a:off x="4245392" y="337017"/>
            <a:ext cx="3313675" cy="8957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 :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res/values-de/strings.xml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9" y="435597"/>
            <a:ext cx="2947212" cy="5239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92" y="907731"/>
            <a:ext cx="3202378" cy="5693116"/>
          </a:xfrm>
          <a:prstGeom prst="rect">
            <a:avLst/>
          </a:prstGeom>
        </p:spPr>
      </p:pic>
      <p:sp>
        <p:nvSpPr>
          <p:cNvPr id="17" name="Shape 27"/>
          <p:cNvSpPr/>
          <p:nvPr/>
        </p:nvSpPr>
        <p:spPr>
          <a:xfrm>
            <a:off x="746059" y="610803"/>
            <a:ext cx="1557151" cy="593856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7"/>
          <p:cNvSpPr/>
          <p:nvPr/>
        </p:nvSpPr>
        <p:spPr>
          <a:xfrm>
            <a:off x="1504740" y="2846015"/>
            <a:ext cx="1557151" cy="593856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27"/>
          <p:cNvSpPr/>
          <p:nvPr/>
        </p:nvSpPr>
        <p:spPr>
          <a:xfrm>
            <a:off x="5123653" y="3619878"/>
            <a:ext cx="1557151" cy="593856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7"/>
          <p:cNvSpPr/>
          <p:nvPr/>
        </p:nvSpPr>
        <p:spPr>
          <a:xfrm>
            <a:off x="4284849" y="1138650"/>
            <a:ext cx="1985322" cy="593856"/>
          </a:xfrm>
          <a:prstGeom prst="ellips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9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Localization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Application Resource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TextView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localization for French (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The message to be displayed should be “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Salut</a:t>
            </a:r>
            <a:r>
              <a:rPr lang="en-US" dirty="0"/>
              <a:t>!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tutorial/android/internationalization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F732-618C-4545-8F1A-84F67B0AD4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5984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13</TotalTime>
  <Words>223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androidSlides</vt:lpstr>
      <vt:lpstr>Android - Internationalization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Internationalization</dc:title>
  <dc:creator>Anthony Souza</dc:creator>
  <cp:lastModifiedBy>Anthony Souza</cp:lastModifiedBy>
  <cp:revision>5</cp:revision>
  <dcterms:created xsi:type="dcterms:W3CDTF">2015-07-30T22:51:15Z</dcterms:created>
  <dcterms:modified xsi:type="dcterms:W3CDTF">2015-08-07T01:47:54Z</dcterms:modified>
</cp:coreProperties>
</file>