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566C-47BC-46F9-8335-90252F2DBCB4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B894-A668-4308-BC43-6EB81E4D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EB894-A668-4308-BC43-6EB81E4DC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8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4664-7AE3-428A-9AEC-823258C1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LinearLayout.html" TargetMode="External"/><Relationship Id="rId2" Type="http://schemas.openxmlformats.org/officeDocument/2006/relationships/hyperlink" Target="http://developer.android.com/guide/topics/ui/layout-objec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widget/Button.html" TargetMode="External"/><Relationship Id="rId4" Type="http://schemas.openxmlformats.org/officeDocument/2006/relationships/hyperlink" Target="http://developer.android.com/reference/android/widget/LinearLayout.LayoutPara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Layout (linear)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use of LinearLayout for portrait and landscape mode</a:t>
            </a:r>
          </a:p>
          <a:p>
            <a:r>
              <a:rPr lang="en-US" dirty="0" smtClean="0"/>
              <a:t>Displays six buttons arranged according to orientation</a:t>
            </a:r>
          </a:p>
          <a:p>
            <a:r>
              <a:rPr lang="en-US" dirty="0"/>
              <a:t>L</a:t>
            </a:r>
            <a:r>
              <a:rPr lang="en-US" dirty="0" smtClean="0"/>
              <a:t>ayout resource is referenced via </a:t>
            </a:r>
            <a:r>
              <a:rPr lang="en-US" dirty="0" err="1" smtClean="0"/>
              <a:t>indentifier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R.layout.main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Layout resource is picked based on screen orientation: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</a:t>
            </a:r>
            <a:r>
              <a:rPr lang="en-US" dirty="0" smtClean="0">
                <a:cs typeface="Courier New" panose="02070309020205020404" pitchFamily="49" charset="0"/>
              </a:rPr>
              <a:t>es/layout/main.xml – portrait mode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</a:t>
            </a:r>
            <a:r>
              <a:rPr lang="en-US" smtClean="0">
                <a:cs typeface="Courier New" panose="02070309020205020404" pitchFamily="49" charset="0"/>
              </a:rPr>
              <a:t>es/layout-land/main.xml </a:t>
            </a:r>
            <a:r>
              <a:rPr lang="en-US" dirty="0" smtClean="0">
                <a:cs typeface="Courier New" panose="02070309020205020404" pitchFamily="49" charset="0"/>
              </a:rPr>
              <a:t>– landscape mode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Layout resource uses: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LinearLayout on top-level of view hierarchy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Nested </a:t>
            </a:r>
            <a:r>
              <a:rPr lang="en-US" dirty="0" err="1" smtClean="0">
                <a:cs typeface="Courier New" panose="02070309020205020404" pitchFamily="49" charset="0"/>
              </a:rPr>
              <a:t>Linearlayouts</a:t>
            </a:r>
            <a:r>
              <a:rPr lang="en-US" dirty="0" smtClean="0">
                <a:cs typeface="Courier New" panose="02070309020205020404" pitchFamily="49" charset="0"/>
              </a:rPr>
              <a:t> to achieve portrait/landscape orientation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1</a:t>
            </a:fld>
            <a:endParaRPr lang="en-US"/>
          </a:p>
        </p:txBody>
      </p:sp>
      <p:sp>
        <p:nvSpPr>
          <p:cNvPr id="8" name="Shape 21"/>
          <p:cNvSpPr/>
          <p:nvPr/>
        </p:nvSpPr>
        <p:spPr>
          <a:xfrm>
            <a:off x="1971138" y="5235726"/>
            <a:ext cx="2517024" cy="142387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22"/>
          <p:cNvSpPr txBox="1"/>
          <p:nvPr/>
        </p:nvSpPr>
        <p:spPr>
          <a:xfrm>
            <a:off x="2095863" y="5346026"/>
            <a:ext cx="2580250" cy="13135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&lt;LinearLayout&gt;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&lt;Button ..</a:t>
            </a:r>
            <a:b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 .... /&gt;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&lt;/LinearLayout&gt;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4583" y="5346026"/>
            <a:ext cx="375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 parameters in &lt;Button&gt; must match capabilities defined in LinearLayout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1158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Layout resources uses:</a:t>
            </a:r>
          </a:p>
          <a:p>
            <a:pPr lvl="1"/>
            <a:r>
              <a:rPr lang="en-US" dirty="0" smtClean="0"/>
              <a:t>3 nested LinearLayout to achieve portrait orientation of six button</a:t>
            </a:r>
          </a:p>
          <a:p>
            <a:pPr lvl="1"/>
            <a:r>
              <a:rPr lang="en-US" dirty="0" smtClean="0"/>
              <a:t>2 nested LinearLayout to achieve landscape orientation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5" y="1524000"/>
            <a:ext cx="2824028" cy="5020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58" y="1524000"/>
            <a:ext cx="5778732" cy="32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5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Layout objects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LinearLayout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LinearLayout.LayoutParams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Button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application such that the positions of the buttons 1 and 6 are swapped in landscaped mode (i.e., button “6” should be in the upper left corner). The position of the buttons in portrait mode should remain unchanged.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tutorial/android/layout/linear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4664-7AE3-428A-9AEC-823258C15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2591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12</TotalTime>
  <Words>167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Courier New</vt:lpstr>
      <vt:lpstr>androidSlides</vt:lpstr>
      <vt:lpstr>Android – Layout (linear)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Layout (linear)</dc:title>
  <dc:creator>Anthony Souza</dc:creator>
  <cp:lastModifiedBy>Anthony Souza</cp:lastModifiedBy>
  <cp:revision>4</cp:revision>
  <dcterms:created xsi:type="dcterms:W3CDTF">2015-07-27T05:36:19Z</dcterms:created>
  <dcterms:modified xsi:type="dcterms:W3CDTF">2015-08-07T01:48:46Z</dcterms:modified>
</cp:coreProperties>
</file>