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5EC6-44E8-48A8-9080-C0FD7DA9E8E0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DB43-BB13-4CB9-9523-ACB0E82F2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CDB43-BB13-4CB9-9523-ACB0E82F2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3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6823-4690-4B4F-BF74-A40465C1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RelativeLayout.html" TargetMode="External"/><Relationship Id="rId2" Type="http://schemas.openxmlformats.org/officeDocument/2006/relationships/hyperlink" Target="http://developer.android.com/guide/topics/ui/layout-objec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widget/RelativeLayout.LayoutParam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Layout (relative)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use of RelativeLayout for portrait and landscape mode</a:t>
            </a:r>
          </a:p>
          <a:p>
            <a:r>
              <a:rPr lang="en-US" dirty="0" smtClean="0"/>
              <a:t>Displays five buttons – stretched to make use of width and height of the display for landscape and portrait </a:t>
            </a:r>
          </a:p>
          <a:p>
            <a:r>
              <a:rPr lang="en-US" dirty="0" smtClean="0"/>
              <a:t>Only one layout resource is used:</a:t>
            </a:r>
          </a:p>
          <a:p>
            <a:pPr lvl="1"/>
            <a:r>
              <a:rPr lang="en-US" dirty="0" smtClean="0"/>
              <a:t>Res/layout/mian.xml</a:t>
            </a:r>
          </a:p>
          <a:p>
            <a:r>
              <a:rPr lang="en-US" dirty="0" smtClean="0"/>
              <a:t>RelativeLayout – arranged its children relative to each other based on given rules</a:t>
            </a:r>
          </a:p>
          <a:p>
            <a:r>
              <a:rPr lang="en-US" dirty="0" smtClean="0"/>
              <a:t>Layout parameters of children – buttons are specific to layout container – RelativeLayout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988040" cy="1080497"/>
          </a:xfrm>
        </p:spPr>
        <p:txBody>
          <a:bodyPr/>
          <a:lstStyle/>
          <a:p>
            <a:r>
              <a:rPr lang="en-US" dirty="0" smtClean="0"/>
              <a:t>The buttons are stretched to make use of width and height of the display</a:t>
            </a:r>
          </a:p>
          <a:p>
            <a:r>
              <a:rPr lang="en-US" dirty="0" smtClean="0"/>
              <a:t>The buttons are placed relative to each 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01" y="1338388"/>
            <a:ext cx="2902404" cy="5159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28" y="1338388"/>
            <a:ext cx="6163774" cy="34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9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Layout Objects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RelativeLayout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RelativeLayout.LayoutParams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button “2” from the application and change the properties of button “1” so that this button will be stretched along the width of the screen (similar to button “3”)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tutorial/android/layout/relative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823-4690-4B4F-BF74-A40465C14E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2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50D96304-7C6C-4F1E-ABC4-27158801734A}" vid="{562E60ED-2242-4455-B71E-C62E6F848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</TotalTime>
  <Words>150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template</vt:lpstr>
      <vt:lpstr>Android – Layout (relative)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Layout (relative)</dc:title>
  <dc:creator>Anthony Souza</dc:creator>
  <cp:lastModifiedBy>Anthony Souza</cp:lastModifiedBy>
  <cp:revision>3</cp:revision>
  <dcterms:created xsi:type="dcterms:W3CDTF">2015-07-27T05:49:49Z</dcterms:created>
  <dcterms:modified xsi:type="dcterms:W3CDTF">2015-08-07T01:50:57Z</dcterms:modified>
</cp:coreProperties>
</file>