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4A540-F835-4D67-8191-AE3B7223F2B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3609-8DBD-4480-9663-7FFF739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3609-8DBD-4480-9663-7FFF7395F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70CB-6149-426E-BFA8-412AF8F1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" TargetMode="External"/><Relationship Id="rId2" Type="http://schemas.openxmlformats.org/officeDocument/2006/relationships/hyperlink" Target="https://developers.google.com/maps/documentation/android/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com/google/android/gms/maps/CameraUpdate.html" TargetMode="External"/><Relationship Id="rId5" Type="http://schemas.openxmlformats.org/officeDocument/2006/relationships/hyperlink" Target="http://developer.android.com/reference/com/google/android/gms/maps/GoogleMap.html" TargetMode="External"/><Relationship Id="rId4" Type="http://schemas.openxmlformats.org/officeDocument/2006/relationships/hyperlink" Target="http://developer.android.com/reference/com/google/android/gms/maps/MapFragmen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/mark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is uses Google API to display map of San Francisco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API offers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MapFragment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show a map within a fragment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application that uses Google Maps API has to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with Google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a Map API Key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the key in a meta-data section of AndroidManifest.xml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GoogleMap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access to the Google Maps API to manipulate and work with Google Maps data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CameraUpdate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manipulate certain aspects of a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GoogleMap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zoom level, or center of the map in terms of longitude/latitude)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0" y="517193"/>
            <a:ext cx="3100254" cy="5511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78" y="517193"/>
            <a:ext cx="3117668" cy="55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Google Maps API overview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hlinkClick r:id="rId3"/>
              </a:rPr>
              <a:t>Google Developer console</a:t>
            </a:r>
            <a:endParaRPr lang="en-US" u="sng" dirty="0">
              <a:solidFill>
                <a:srgbClr val="0000FF"/>
              </a:solidFill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hlinkClick r:id="rId4"/>
              </a:rPr>
              <a:t>MapFragment</a:t>
            </a:r>
            <a:endParaRPr lang="en-US" u="sng" dirty="0">
              <a:solidFill>
                <a:srgbClr val="0000FF"/>
              </a:solidFill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GoogleMap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hlinkClick r:id="rId6"/>
              </a:rPr>
              <a:t>CameraUpdate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hardcoded longitude/latitude coordinates so that the map shows downtown Manhattan in New York City.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show a </a:t>
            </a:r>
            <a:r>
              <a:rPr lang="en-US" sz="2666" dirty="0"/>
              <a:t>marker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those coordinates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(hint: </a:t>
            </a:r>
            <a:r>
              <a:rPr lang="en-US" sz="2666" u="sng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https://developers.google.com/maps/documentation/android/marker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tutorial/android/map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70CB-6149-426E-BFA8-412AF8F18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1804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81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androidSlides</vt:lpstr>
      <vt:lpstr>Android - Map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Map</dc:title>
  <dc:creator>Anthony Souza</dc:creator>
  <cp:lastModifiedBy>Anthony Souza</cp:lastModifiedBy>
  <cp:revision>2</cp:revision>
  <dcterms:created xsi:type="dcterms:W3CDTF">2015-07-30T23:03:55Z</dcterms:created>
  <dcterms:modified xsi:type="dcterms:W3CDTF">2015-08-07T01:53:27Z</dcterms:modified>
</cp:coreProperties>
</file>