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  <p:sldMasterId id="2147483667" r:id="rId2"/>
  </p:sldMasterIdLst>
  <p:notesMasterIdLst>
    <p:notesMasterId r:id="rId7"/>
  </p:notesMasterIdLst>
  <p:sldIdLst>
    <p:sldId id="261" r:id="rId3"/>
    <p:sldId id="265" r:id="rId4"/>
    <p:sldId id="262" r:id="rId5"/>
    <p:sldId id="263" r:id="rId6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208" y="-112"/>
      </p:cViewPr>
      <p:guideLst>
        <p:guide orient="horz" pos="24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35237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071"/>
            <a:ext cx="7620000" cy="26528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4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405694"/>
            <a:ext cx="2190750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405694"/>
            <a:ext cx="6445250" cy="6457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5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/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/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0000" y="1247070"/>
            <a:ext cx="7620000" cy="26528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002264"/>
            <a:ext cx="7620000" cy="183973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37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5696"/>
            <a:ext cx="8763000" cy="795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293092"/>
            <a:ext cx="8763000" cy="5570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2303" y="1"/>
            <a:ext cx="3817697" cy="40569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24913" y="7121615"/>
            <a:ext cx="3429000" cy="40569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2883" y="7121614"/>
            <a:ext cx="889000" cy="40569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14C4B3A-3BFE-425B-848E-63314BCC01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01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899709"/>
            <a:ext cx="8763000" cy="316970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5099404"/>
            <a:ext cx="8763000" cy="16668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4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405695"/>
            <a:ext cx="8763000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867959"/>
            <a:ext cx="4298156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783417"/>
            <a:ext cx="4298156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7959"/>
            <a:ext cx="4319323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3417"/>
            <a:ext cx="4319323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9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02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4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05697"/>
            <a:ext cx="8763000" cy="795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293093"/>
            <a:ext cx="8763000" cy="5570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42303" y="2"/>
            <a:ext cx="3817697" cy="40569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24913" y="7121615"/>
            <a:ext cx="3429000" cy="40569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2883" y="7121614"/>
            <a:ext cx="889000" cy="405694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F14C4B3A-3BFE-425B-848E-63314BCC01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44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8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508000"/>
            <a:ext cx="3276864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3" y="1097139"/>
            <a:ext cx="5143500" cy="54151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2286000"/>
            <a:ext cx="3276864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2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29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405694"/>
            <a:ext cx="2190750" cy="64575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405694"/>
            <a:ext cx="6445250" cy="64575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1899709"/>
            <a:ext cx="8763000" cy="316970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5099404"/>
            <a:ext cx="8763000" cy="16668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28472"/>
            <a:ext cx="4318000" cy="4834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405696"/>
            <a:ext cx="8763000" cy="1472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5" y="1867959"/>
            <a:ext cx="4298156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5" y="2783418"/>
            <a:ext cx="4298156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867959"/>
            <a:ext cx="4319323" cy="915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783418"/>
            <a:ext cx="4319323" cy="4093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2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5" y="508000"/>
            <a:ext cx="3276864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1097141"/>
            <a:ext cx="5143500" cy="54151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5" y="2286000"/>
            <a:ext cx="3276864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5" y="508000"/>
            <a:ext cx="3276864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9323" y="1097141"/>
            <a:ext cx="5143500" cy="54151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5" y="2286000"/>
            <a:ext cx="3276864" cy="423509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405695"/>
            <a:ext cx="87630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2028472"/>
            <a:ext cx="87630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7062612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405695"/>
            <a:ext cx="87630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2028472"/>
            <a:ext cx="87630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8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android/tutorial/helloworld/decl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5500" y="7062612"/>
            <a:ext cx="3429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75500" y="7062612"/>
            <a:ext cx="22860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C4B3A-3BFE-425B-848E-63314BCC0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7/widget/RecyclerView.html" TargetMode="External"/><Relationship Id="rId4" Type="http://schemas.openxmlformats.org/officeDocument/2006/relationships/hyperlink" Target="https://developer.android.com/reference/android/support/v7/widget/RecyclerView.Adapter.html" TargetMode="External"/><Relationship Id="rId5" Type="http://schemas.openxmlformats.org/officeDocument/2006/relationships/hyperlink" Target="https://developer.android.com/reference/android/support/v7/widget/CardView.html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developer.android.com/training/material/lists-card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demonstrates a list of items. Android used to do this via classes </a:t>
            </a:r>
            <a:r>
              <a:rPr lang="en-US" sz="2400" b="1" dirty="0" err="1">
                <a:latin typeface="Arial"/>
                <a:cs typeface="Arial"/>
                <a:sym typeface="courier new"/>
              </a:rPr>
              <a:t>ListActivity</a:t>
            </a:r>
            <a:r>
              <a:rPr lang="en-US" dirty="0">
                <a:solidFill>
                  <a:srgbClr val="000000"/>
                </a:solidFill>
                <a:latin typeface="Arial"/>
                <a:ea typeface="courier new"/>
                <a:cs typeface="Arial"/>
                <a:sym typeface="courier new"/>
              </a:rPr>
              <a:t> </a:t>
            </a:r>
            <a:r>
              <a:rPr lang="en-US" dirty="0">
                <a:latin typeface="Arial"/>
                <a:cs typeface="Arial"/>
              </a:rPr>
              <a:t>and </a:t>
            </a:r>
            <a:r>
              <a:rPr lang="en-US" sz="2400" b="1" dirty="0" err="1">
                <a:latin typeface="Arial"/>
                <a:cs typeface="Arial"/>
              </a:rPr>
              <a:t>ListView</a:t>
            </a:r>
            <a:r>
              <a:rPr lang="en-US" dirty="0">
                <a:latin typeface="Arial"/>
                <a:cs typeface="Arial"/>
              </a:rPr>
              <a:t>. The recommended way is now via </a:t>
            </a:r>
            <a:r>
              <a:rPr lang="en-US" sz="2400" b="1" dirty="0" err="1">
                <a:latin typeface="Arial"/>
                <a:cs typeface="Arial"/>
              </a:rPr>
              <a:t>RecyclerView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400" b="1" dirty="0" err="1">
                <a:latin typeface="Arial"/>
                <a:cs typeface="Arial"/>
              </a:rPr>
              <a:t>RecyclerView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better separates between the data model of a list and the </a:t>
            </a:r>
            <a:r>
              <a:rPr lang="en-US" dirty="0">
                <a:latin typeface="Arial"/>
                <a:cs typeface="Arial"/>
              </a:rPr>
              <a:t>way it is rendered.</a:t>
            </a:r>
          </a:p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dirty="0" err="1">
                <a:latin typeface="Arial"/>
                <a:cs typeface="Arial"/>
              </a:rPr>
              <a:t>RecyclerView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depends on an </a:t>
            </a:r>
            <a:r>
              <a:rPr lang="en-US" sz="2400" b="1" dirty="0">
                <a:latin typeface="Arial"/>
                <a:cs typeface="Arial"/>
              </a:rPr>
              <a:t>Adapter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manages the data model of the list.</a:t>
            </a:r>
          </a:p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>
                <a:latin typeface="Arial"/>
                <a:cs typeface="Arial"/>
              </a:rPr>
              <a:t>The </a:t>
            </a:r>
            <a:r>
              <a:rPr lang="en-US" sz="2400" b="1" dirty="0">
                <a:latin typeface="Arial"/>
                <a:cs typeface="Arial"/>
              </a:rPr>
              <a:t>Adapter</a:t>
            </a:r>
            <a:r>
              <a:rPr lang="en-US" dirty="0">
                <a:latin typeface="Arial"/>
                <a:cs typeface="Arial"/>
              </a:rPr>
              <a:t> populates so-called </a:t>
            </a:r>
            <a:r>
              <a:rPr lang="en-US" sz="2400" b="1" dirty="0" err="1">
                <a:latin typeface="Arial"/>
                <a:cs typeface="Arial"/>
              </a:rPr>
              <a:t>ViewHandler</a:t>
            </a:r>
            <a:r>
              <a:rPr lang="en-US" dirty="0">
                <a:latin typeface="Arial"/>
                <a:cs typeface="Arial"/>
              </a:rPr>
              <a:t> instances that represent individual list items.</a:t>
            </a:r>
          </a:p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dirty="0" err="1">
                <a:latin typeface="Arial"/>
                <a:cs typeface="Arial"/>
              </a:rPr>
              <a:t>ViewHandler</a:t>
            </a:r>
            <a:r>
              <a:rPr lang="en-US" dirty="0">
                <a:latin typeface="Arial"/>
                <a:cs typeface="Arial"/>
              </a:rPr>
              <a:t> instance keeps references to </a:t>
            </a:r>
            <a:r>
              <a:rPr lang="en-US" sz="2400" b="1" dirty="0">
                <a:latin typeface="Arial"/>
                <a:cs typeface="Arial"/>
              </a:rPr>
              <a:t>Views</a:t>
            </a:r>
            <a:r>
              <a:rPr lang="en-US" dirty="0">
                <a:latin typeface="Arial"/>
                <a:cs typeface="Arial"/>
              </a:rPr>
              <a:t> of a custom layout that defines the look of an item.</a:t>
            </a:r>
          </a:p>
          <a:p>
            <a:pPr marL="381000" lvl="0" indent="-220133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Font typeface="Arial"/>
              <a:buChar char="●"/>
            </a:pPr>
            <a:r>
              <a:rPr lang="en-US" sz="2400" b="1" dirty="0" err="1">
                <a:latin typeface="Arial"/>
                <a:cs typeface="Arial"/>
              </a:rPr>
              <a:t>RecyclerView</a:t>
            </a:r>
            <a:r>
              <a:rPr lang="en-US" dirty="0">
                <a:latin typeface="Arial"/>
                <a:cs typeface="Arial"/>
              </a:rPr>
              <a:t> manages animations when items are inserted or deleted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android/tutorial/navigation/list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0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539818"/>
            <a:ext cx="8763000" cy="1098011"/>
          </a:xfrm>
        </p:spPr>
        <p:txBody>
          <a:bodyPr>
            <a:normAutofit/>
          </a:bodyPr>
          <a:lstStyle/>
          <a:p>
            <a:pPr marL="381000" lvl="0" indent="-186266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item is rendered in a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Arial"/>
                <a:cs typeface="Courier New"/>
                <a:sym typeface="Arial"/>
              </a:rPr>
              <a:t>CardView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Pressing the “+” button will add a new item at the beginning of the list.</a:t>
            </a:r>
          </a:p>
          <a:p>
            <a:pPr marL="381000" lvl="0" indent="-186266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  <a:buFont typeface="Arial"/>
              <a:buChar char="●"/>
            </a:pPr>
            <a:r>
              <a:rPr lang="en-US" sz="1600" dirty="0"/>
              <a:t>Clicking on an item will delete that item (without further confirmation). Note the animations as items are inserted and deleted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android/tutorial/navigation/list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pic>
        <p:nvPicPr>
          <p:cNvPr id="7" name="Picture 6" descr="Screen Shot 2015-08-17 at 10.0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03" y="1602828"/>
            <a:ext cx="3224245" cy="5447862"/>
          </a:xfrm>
          <a:prstGeom prst="rect">
            <a:avLst/>
          </a:prstGeom>
        </p:spPr>
      </p:pic>
      <p:pic>
        <p:nvPicPr>
          <p:cNvPr id="8" name="Picture 7" descr="Screen Shot 2015-08-17 at 10.06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9" y="1568399"/>
            <a:ext cx="3244622" cy="54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>
                <a:hlinkClick r:id="rId2"/>
              </a:rPr>
              <a:t>Creating Lists and Cards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3"/>
              </a:rPr>
              <a:t>RecyclerView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>
                <a:hlinkClick r:id="rId4"/>
              </a:rPr>
              <a:t>RecyclerView.Adapter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hlinkClick r:id="rId5"/>
              </a:rPr>
              <a:t>CardView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android/tutorial/navigation/list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6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Add more complex content in the </a:t>
            </a:r>
            <a:r>
              <a:rPr lang="en-US" b="1" dirty="0" err="1">
                <a:latin typeface="Courier New"/>
                <a:cs typeface="Courier New"/>
              </a:rPr>
              <a:t>CardView</a:t>
            </a:r>
            <a:r>
              <a:rPr lang="en-US" dirty="0"/>
              <a:t> as defined in file </a:t>
            </a:r>
            <a:r>
              <a:rPr lang="en-US" b="1" dirty="0" err="1">
                <a:latin typeface="Courier New"/>
                <a:cs typeface="Courier New"/>
              </a:rPr>
              <a:t>list_item.xm</a:t>
            </a:r>
            <a:r>
              <a:rPr lang="en-US" dirty="0" err="1"/>
              <a:t>l</a:t>
            </a:r>
            <a:r>
              <a:rPr lang="en-US" dirty="0"/>
              <a:t> by merging it with the “</a:t>
            </a:r>
            <a:r>
              <a:rPr lang="en-US" dirty="0" err="1"/>
              <a:t>AsyncTask</a:t>
            </a:r>
            <a:r>
              <a:rPr lang="en-US" dirty="0"/>
              <a:t>” tutorial on this site.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android/tutorial/navigation/list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922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ndroidSlides" id="{3DE859D7-EA71-4054-92DB-CFFB6FB13000}" vid="{6841A595-80E1-4478-9C1C-5BE5D8487ED6}"/>
    </a:ext>
  </a:extLst>
</a:theme>
</file>

<file path=ppt/theme/theme2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ndroidSlides" id="{3DE859D7-EA71-4054-92DB-CFFB6FB13000}" vid="{6841A595-80E1-4478-9C1C-5BE5D8487ED6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Words>228</Words>
  <Application>Microsoft Macintosh PowerPoint</Application>
  <PresentationFormat>Custom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template</vt:lpstr>
      <vt:lpstr>androidSlides</vt:lpstr>
      <vt:lpstr>Android - List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List</dc:title>
  <cp:lastModifiedBy>Arno Puder</cp:lastModifiedBy>
  <cp:revision>6</cp:revision>
  <dcterms:modified xsi:type="dcterms:W3CDTF">2015-08-19T01:53:03Z</dcterms:modified>
</cp:coreProperties>
</file>