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2" r:id="rId3"/>
    <p:sldId id="263" r:id="rId4"/>
    <p:sldId id="259" r:id="rId5"/>
    <p:sldId id="260" r:id="rId6"/>
    <p:sldId id="258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40C32-204D-47CB-8FB1-346BDDBE4FAD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F772A-73FB-4FBC-A53C-003B9720F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23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F772A-73FB-4FBC-A53C-003B9720FF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88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F772A-73FB-4FBC-A53C-003B9720FF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08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F772A-73FB-4FBC-A53C-003B9720FF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6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F772A-73FB-4FBC-A53C-003B9720FF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39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tutorial/android/navigation/tablayout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6336-D1CD-439F-9773-053ABECF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8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tutorial/android/navigation/tablayout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6336-D1CD-439F-9773-053ABECF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9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tutorial/android/navigation/tablayout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6336-D1CD-439F-9773-053ABECF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4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tutorial/android/navigation/tablayout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2526336-D1CD-439F-9773-053ABECF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15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tutorial/android/navigation/tablayout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6336-D1CD-439F-9773-053ABECF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2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tutorial/android/navigation/tablayout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6336-D1CD-439F-9773-053ABECF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6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tutorial/android/navigation/tablayout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6336-D1CD-439F-9773-053ABECF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1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tutorial/android/navigation/tablayout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6336-D1CD-439F-9773-053ABECF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tutorial/android/navigation/tablayout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6336-D1CD-439F-9773-053ABECF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4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tutorial/android/navigation/tablayout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6336-D1CD-439F-9773-053ABECF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6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tutorial/android/navigation/tablayout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6336-D1CD-439F-9773-053ABECF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1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tutorial/android/navigation/tablayout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26336-D1CD-439F-9773-053ABECF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6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design/widget/TabLayou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android.com/reference/android/support/design/widget/TabLayout.OnTabSelectedListener.html" TargetMode="External"/><Relationship Id="rId4" Type="http://schemas.openxmlformats.org/officeDocument/2006/relationships/hyperlink" Target="https://developer.android.com/reference/android/widget/Toolbar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- TabLayout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TabLayout</a:t>
            </a:r>
            <a:r>
              <a:rPr lang="en-US" dirty="0" smtClean="0"/>
              <a:t> is a way to switch between important views.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TabLayout</a:t>
            </a:r>
            <a:r>
              <a:rPr lang="en-US" dirty="0" smtClean="0"/>
              <a:t> bar is a collection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TabLayout.Tab</a:t>
            </a:r>
            <a:r>
              <a:rPr lang="en-US" dirty="0" smtClean="0"/>
              <a:t> instances.</a:t>
            </a:r>
          </a:p>
          <a:p>
            <a:pPr lvl="1"/>
            <a:r>
              <a:rPr lang="en-US" dirty="0" smtClean="0"/>
              <a:t>Creating a tab is done with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newTab() </a:t>
            </a:r>
            <a:r>
              <a:rPr lang="en-US" dirty="0" smtClean="0"/>
              <a:t>function.</a:t>
            </a:r>
          </a:p>
          <a:p>
            <a:pPr lvl="1"/>
            <a:r>
              <a:rPr lang="en-US" dirty="0" smtClean="0"/>
              <a:t>After a tab is created its text and icon can be set.</a:t>
            </a:r>
          </a:p>
          <a:p>
            <a:r>
              <a:rPr lang="en-US" dirty="0" smtClean="0"/>
              <a:t>To have a scrolling TabLayout,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TabLayout.MODE_SCROLLABLE</a:t>
            </a:r>
            <a:r>
              <a:rPr lang="en-US" dirty="0" smtClean="0"/>
              <a:t> can be passed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setTabMode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In order to detect tab selections,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TabLayout.OnTabSelectedListener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must be attached to the TabLayout bar. 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tutorial/android/navigation/tablayout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6336-D1CD-439F-9773-053ABECF4D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5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- TabLayout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When implementing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TabLayout.OnTabSelectedListener</a:t>
            </a:r>
            <a:r>
              <a:rPr lang="en-US" dirty="0" smtClean="0">
                <a:cs typeface="Courier New" panose="02070309020205020404" pitchFamily="49" charset="0"/>
              </a:rPr>
              <a:t> three functions will be overridde</a:t>
            </a:r>
            <a:r>
              <a:rPr lang="en-US" dirty="0">
                <a:cs typeface="Courier New" panose="02070309020205020404" pitchFamily="49" charset="0"/>
              </a:rPr>
              <a:t>n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onTabSelected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OnTabReselected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OntabUnSelected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Care should be taken when implementing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onTabSelected</a:t>
            </a:r>
            <a:r>
              <a:rPr lang="en-US" dirty="0" smtClean="0">
                <a:cs typeface="Courier New" panose="02070309020205020404" pitchFamily="49" charset="0"/>
              </a:rPr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onTabUnSelected</a:t>
            </a:r>
            <a:r>
              <a:rPr lang="en-US" dirty="0" smtClean="0">
                <a:cs typeface="Courier New" panose="02070309020205020404" pitchFamily="49" charset="0"/>
              </a:rPr>
              <a:t>. Both these functions are called when changing tabs.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This is demonstrated via </a:t>
            </a:r>
            <a:r>
              <a:rPr lang="en-US" dirty="0" err="1" smtClean="0">
                <a:cs typeface="Courier New" panose="02070309020205020404" pitchFamily="49" charset="0"/>
              </a:rPr>
              <a:t>Log.d</a:t>
            </a:r>
            <a:r>
              <a:rPr lang="en-US" dirty="0" smtClean="0">
                <a:cs typeface="Courier New" panose="02070309020205020404" pitchFamily="49" charset="0"/>
              </a:rPr>
              <a:t> function calls. </a:t>
            </a:r>
            <a:r>
              <a:rPr lang="en-US" dirty="0" smtClean="0">
                <a:cs typeface="Courier New" panose="02070309020205020404" pitchFamily="49" charset="0"/>
              </a:rPr>
              <a:t>Application </a:t>
            </a:r>
            <a:r>
              <a:rPr lang="en-US" dirty="0" smtClean="0">
                <a:cs typeface="Courier New" panose="02070309020205020404" pitchFamily="49" charset="0"/>
              </a:rPr>
              <a:t>tag is TabLayout.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When a Tab is selected a Toast is shown displaying which Tab is selected.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tutorial/android/navigation/tablayout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6336-D1CD-439F-9773-053ABECF4D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1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– TabLayout - Toolbar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res/layout/toolbar.xml the layout of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Toolbar</a:t>
            </a:r>
            <a:r>
              <a:rPr lang="en-US" dirty="0" smtClean="0"/>
              <a:t> is defined.</a:t>
            </a:r>
          </a:p>
          <a:p>
            <a:r>
              <a:rPr lang="en-US" dirty="0" smtClean="0"/>
              <a:t>Since the release of Material Design,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Toolbar</a:t>
            </a:r>
            <a:r>
              <a:rPr lang="en-US" dirty="0" smtClean="0"/>
              <a:t> can be seen as a generalization of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 bar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An Action bar is now a special kind of toolbar</a:t>
            </a:r>
          </a:p>
          <a:p>
            <a:pPr lvl="1"/>
            <a:r>
              <a:rPr lang="en-US" dirty="0" smtClean="0"/>
              <a:t>Toolbar is now apart of your view hierarchy</a:t>
            </a:r>
          </a:p>
          <a:p>
            <a:pPr lvl="1"/>
            <a:r>
              <a:rPr lang="en-US" dirty="0" smtClean="0"/>
              <a:t>It is no longer tied to an Activity’s color scheme</a:t>
            </a:r>
          </a:p>
          <a:p>
            <a:pPr lvl="1"/>
            <a:r>
              <a:rPr lang="en-US" dirty="0" smtClean="0"/>
              <a:t>Can be placed anywhere</a:t>
            </a:r>
          </a:p>
          <a:p>
            <a:pPr lvl="1"/>
            <a:r>
              <a:rPr lang="en-US" dirty="0" smtClean="0"/>
              <a:t>Is highly customizable</a:t>
            </a:r>
          </a:p>
          <a:p>
            <a:r>
              <a:rPr lang="en-US" dirty="0" smtClean="0"/>
              <a:t>When using the Toolbar from the support library, your MainActivity should extend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</a:p>
          <a:p>
            <a:r>
              <a:rPr lang="en-US" dirty="0" smtClean="0"/>
              <a:t>The Application theme also needs to set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Theme.AppCompat.NoActionBar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Theme.AppCompat.Light.NoActionBar</a:t>
            </a:r>
            <a:r>
              <a:rPr lang="en-US" dirty="0" smtClean="0"/>
              <a:t> can be used if app should have Light theme (what’s used in tutorial).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tutorial/android/navigation/tablayout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6336-D1CD-439F-9773-053ABECF4D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58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tutorial/android/navigation/tablayout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6336-D1CD-439F-9773-053ABECF4D68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65125"/>
            <a:ext cx="3343275" cy="594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65125"/>
            <a:ext cx="3343275" cy="5943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867912" y="1856509"/>
            <a:ext cx="2096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selecting tab 4, a Toast is shown recognizing the tab selection.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891" y="849745"/>
            <a:ext cx="1681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 TabLayout showing 5 of the 8 tabs.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2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tutorial/android/navigation/tablayout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6336-D1CD-439F-9773-053ABECF4D68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65125"/>
            <a:ext cx="3343275" cy="594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65125"/>
            <a:ext cx="3343275" cy="5943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127" y="572655"/>
            <a:ext cx="1634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selecting tab #4, when tabs 1-5 are shown, the tab bar is auto-scrolled one tab,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901382" y="572655"/>
            <a:ext cx="1634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selecting tab #5, when tabs 1-5 are shown, the tab bar is auto-scrolled two tabs.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8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TabLayout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Toolbar</a:t>
            </a:r>
            <a:endParaRPr lang="en-US" dirty="0" smtClean="0"/>
          </a:p>
          <a:p>
            <a:r>
              <a:rPr lang="en-US" dirty="0" err="1">
                <a:hlinkClick r:id="rId5"/>
              </a:rPr>
              <a:t>TabLayout.OnTabSelectedListener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tutorial/android/navigation/tablayout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6336-D1CD-439F-9773-053ABECF4D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tutorial/android/navigation/tablayout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6336-D1CD-439F-9773-053ABECF4D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14236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134</TotalTime>
  <Words>345</Words>
  <Application>Microsoft Office PowerPoint</Application>
  <PresentationFormat>Widescreen</PresentationFormat>
  <Paragraphs>62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androidSlides</vt:lpstr>
      <vt:lpstr>Android - TabLayout</vt:lpstr>
      <vt:lpstr>Android - TabLayout</vt:lpstr>
      <vt:lpstr>Android – TabLayout - Toolbar</vt:lpstr>
      <vt:lpstr>PowerPoint Presentation</vt:lpstr>
      <vt:lpstr>PowerPoint Presentation</vt:lpstr>
      <vt:lpstr>References  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- TabLayout</dc:title>
  <dc:creator>Anthony Souza</dc:creator>
  <cp:lastModifiedBy>Anthony Souza</cp:lastModifiedBy>
  <cp:revision>21</cp:revision>
  <dcterms:created xsi:type="dcterms:W3CDTF">2015-08-24T04:24:05Z</dcterms:created>
  <dcterms:modified xsi:type="dcterms:W3CDTF">2015-08-25T03:51:24Z</dcterms:modified>
</cp:coreProperties>
</file>