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8" r:id="rId2"/>
    <p:sldId id="256" r:id="rId3"/>
    <p:sldId id="257"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1789AF-FC02-4F00-A686-0A8A976FE0C7}" type="datetimeFigureOut">
              <a:rPr lang="en-US" smtClean="0"/>
              <a:t>8/6/2015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2CE405-9040-4AC6-AC4D-AC5979F494BF}" type="slidenum">
              <a:rPr lang="en-US" smtClean="0"/>
              <a:t>‹#›</a:t>
            </a:fld>
            <a:endParaRPr lang="en-US"/>
          </a:p>
        </p:txBody>
      </p:sp>
    </p:spTree>
    <p:extLst>
      <p:ext uri="{BB962C8B-B14F-4D97-AF65-F5344CB8AC3E}">
        <p14:creationId xmlns:p14="http://schemas.microsoft.com/office/powerpoint/2010/main" val="1508458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92CE405-9040-4AC6-AC4D-AC5979F494BF}" type="slidenum">
              <a:rPr lang="en-US" smtClean="0"/>
              <a:t>1</a:t>
            </a:fld>
            <a:endParaRPr lang="en-US"/>
          </a:p>
        </p:txBody>
      </p:sp>
    </p:spTree>
    <p:extLst>
      <p:ext uri="{BB962C8B-B14F-4D97-AF65-F5344CB8AC3E}">
        <p14:creationId xmlns:p14="http://schemas.microsoft.com/office/powerpoint/2010/main" val="208027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tutorial/android/sayhello/decl</a:t>
            </a:r>
            <a:endParaRPr lang="en-US"/>
          </a:p>
        </p:txBody>
      </p:sp>
      <p:sp>
        <p:nvSpPr>
          <p:cNvPr id="5" name="Footer Placeholder 4"/>
          <p:cNvSpPr>
            <a:spLocks noGrp="1"/>
          </p:cNvSpPr>
          <p:nvPr>
            <p:ph type="ftr" sz="quarter" idx="11"/>
          </p:nvPr>
        </p:nvSpPr>
        <p:spPr/>
        <p:txBody>
          <a:bodyPr/>
          <a:lstStyle/>
          <a:p>
            <a:r>
              <a:rPr lang="en-US" smtClean="0"/>
              <a:t>/  5</a:t>
            </a:r>
            <a:endParaRPr lang="en-US"/>
          </a:p>
        </p:txBody>
      </p:sp>
      <p:sp>
        <p:nvSpPr>
          <p:cNvPr id="6" name="Slide Number Placeholder 5"/>
          <p:cNvSpPr>
            <a:spLocks noGrp="1"/>
          </p:cNvSpPr>
          <p:nvPr>
            <p:ph type="sldNum" sz="quarter" idx="12"/>
          </p:nvPr>
        </p:nvSpPr>
        <p:spPr/>
        <p:txBody>
          <a:bodyPr/>
          <a:lstStyle/>
          <a:p>
            <a:fld id="{11A217B1-8FC7-4367-8654-800A4810B1D4}" type="slidenum">
              <a:rPr lang="en-US" smtClean="0"/>
              <a:t>‹#›</a:t>
            </a:fld>
            <a:endParaRPr lang="en-US"/>
          </a:p>
        </p:txBody>
      </p:sp>
    </p:spTree>
    <p:extLst>
      <p:ext uri="{BB962C8B-B14F-4D97-AF65-F5344CB8AC3E}">
        <p14:creationId xmlns:p14="http://schemas.microsoft.com/office/powerpoint/2010/main" val="711676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tutorial/android/sayhello/decl</a:t>
            </a:r>
            <a:endParaRPr lang="en-US"/>
          </a:p>
        </p:txBody>
      </p:sp>
      <p:sp>
        <p:nvSpPr>
          <p:cNvPr id="5" name="Footer Placeholder 4"/>
          <p:cNvSpPr>
            <a:spLocks noGrp="1"/>
          </p:cNvSpPr>
          <p:nvPr>
            <p:ph type="ftr" sz="quarter" idx="11"/>
          </p:nvPr>
        </p:nvSpPr>
        <p:spPr/>
        <p:txBody>
          <a:bodyPr/>
          <a:lstStyle/>
          <a:p>
            <a:r>
              <a:rPr lang="en-US" smtClean="0"/>
              <a:t>/  5</a:t>
            </a:r>
            <a:endParaRPr lang="en-US"/>
          </a:p>
        </p:txBody>
      </p:sp>
      <p:sp>
        <p:nvSpPr>
          <p:cNvPr id="6" name="Slide Number Placeholder 5"/>
          <p:cNvSpPr>
            <a:spLocks noGrp="1"/>
          </p:cNvSpPr>
          <p:nvPr>
            <p:ph type="sldNum" sz="quarter" idx="12"/>
          </p:nvPr>
        </p:nvSpPr>
        <p:spPr/>
        <p:txBody>
          <a:bodyPr/>
          <a:lstStyle/>
          <a:p>
            <a:fld id="{11A217B1-8FC7-4367-8654-800A4810B1D4}" type="slidenum">
              <a:rPr lang="en-US" smtClean="0"/>
              <a:t>‹#›</a:t>
            </a:fld>
            <a:endParaRPr lang="en-US"/>
          </a:p>
        </p:txBody>
      </p:sp>
    </p:spTree>
    <p:extLst>
      <p:ext uri="{BB962C8B-B14F-4D97-AF65-F5344CB8AC3E}">
        <p14:creationId xmlns:p14="http://schemas.microsoft.com/office/powerpoint/2010/main" val="2866682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tutorial/android/sayhello/decl</a:t>
            </a:r>
            <a:endParaRPr lang="en-US"/>
          </a:p>
        </p:txBody>
      </p:sp>
      <p:sp>
        <p:nvSpPr>
          <p:cNvPr id="5" name="Footer Placeholder 4"/>
          <p:cNvSpPr>
            <a:spLocks noGrp="1"/>
          </p:cNvSpPr>
          <p:nvPr>
            <p:ph type="ftr" sz="quarter" idx="11"/>
          </p:nvPr>
        </p:nvSpPr>
        <p:spPr/>
        <p:txBody>
          <a:bodyPr/>
          <a:lstStyle/>
          <a:p>
            <a:r>
              <a:rPr lang="en-US" smtClean="0"/>
              <a:t>/  5</a:t>
            </a:r>
            <a:endParaRPr lang="en-US"/>
          </a:p>
        </p:txBody>
      </p:sp>
      <p:sp>
        <p:nvSpPr>
          <p:cNvPr id="6" name="Slide Number Placeholder 5"/>
          <p:cNvSpPr>
            <a:spLocks noGrp="1"/>
          </p:cNvSpPr>
          <p:nvPr>
            <p:ph type="sldNum" sz="quarter" idx="12"/>
          </p:nvPr>
        </p:nvSpPr>
        <p:spPr/>
        <p:txBody>
          <a:bodyPr/>
          <a:lstStyle/>
          <a:p>
            <a:fld id="{11A217B1-8FC7-4367-8654-800A4810B1D4}" type="slidenum">
              <a:rPr lang="en-US" smtClean="0"/>
              <a:t>‹#›</a:t>
            </a:fld>
            <a:endParaRPr lang="en-US"/>
          </a:p>
        </p:txBody>
      </p:sp>
    </p:spTree>
    <p:extLst>
      <p:ext uri="{BB962C8B-B14F-4D97-AF65-F5344CB8AC3E}">
        <p14:creationId xmlns:p14="http://schemas.microsoft.com/office/powerpoint/2010/main" val="296378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5530"/>
          </a:xfrm>
        </p:spPr>
        <p:txBody>
          <a:bodyPr/>
          <a:lstStyle/>
          <a:p>
            <a:r>
              <a:rPr lang="en-US" smtClean="0"/>
              <a:t>Click to edit Master title style</a:t>
            </a:r>
            <a:endParaRPr lang="en-US"/>
          </a:p>
        </p:txBody>
      </p:sp>
      <p:sp>
        <p:nvSpPr>
          <p:cNvPr id="3" name="Content Placeholder 2"/>
          <p:cNvSpPr>
            <a:spLocks noGrp="1"/>
          </p:cNvSpPr>
          <p:nvPr>
            <p:ph idx="1"/>
          </p:nvPr>
        </p:nvSpPr>
        <p:spPr>
          <a:xfrm>
            <a:off x="838200" y="1163782"/>
            <a:ext cx="10515600" cy="50131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7610764" y="0"/>
            <a:ext cx="4581236" cy="365125"/>
          </a:xfrm>
        </p:spPr>
        <p:txBody>
          <a:bodyPr/>
          <a:lstStyle>
            <a:lvl1pPr algn="r">
              <a:defRPr>
                <a:solidFill>
                  <a:schemeClr val="tx1"/>
                </a:solidFill>
              </a:defRPr>
            </a:lvl1pPr>
          </a:lstStyle>
          <a:p>
            <a:r>
              <a:rPr lang="en-US" smtClean="0"/>
              <a:t>tutorial/android/sayhello/decl</a:t>
            </a:r>
            <a:endParaRPr lang="en-US"/>
          </a:p>
        </p:txBody>
      </p:sp>
      <p:sp>
        <p:nvSpPr>
          <p:cNvPr id="5" name="Footer Placeholder 4"/>
          <p:cNvSpPr>
            <a:spLocks noGrp="1"/>
          </p:cNvSpPr>
          <p:nvPr>
            <p:ph type="ftr" sz="quarter" idx="11"/>
          </p:nvPr>
        </p:nvSpPr>
        <p:spPr>
          <a:xfrm>
            <a:off x="10823876" y="6390981"/>
            <a:ext cx="527631" cy="365125"/>
          </a:xfrm>
        </p:spPr>
        <p:txBody>
          <a:bodyPr/>
          <a:lstStyle>
            <a:lvl1pPr algn="l">
              <a:defRPr>
                <a:solidFill>
                  <a:schemeClr val="tx1"/>
                </a:solidFill>
              </a:defRPr>
            </a:lvl1pPr>
          </a:lstStyle>
          <a:p>
            <a:r>
              <a:rPr lang="en-US" smtClean="0"/>
              <a:t>/  5</a:t>
            </a:r>
            <a:endParaRPr lang="en-US"/>
          </a:p>
        </p:txBody>
      </p:sp>
      <p:sp>
        <p:nvSpPr>
          <p:cNvPr id="6" name="Slide Number Placeholder 5"/>
          <p:cNvSpPr>
            <a:spLocks noGrp="1"/>
          </p:cNvSpPr>
          <p:nvPr>
            <p:ph type="sldNum" sz="quarter" idx="12"/>
          </p:nvPr>
        </p:nvSpPr>
        <p:spPr>
          <a:xfrm>
            <a:off x="10492526" y="6390980"/>
            <a:ext cx="423714" cy="365125"/>
          </a:xfrm>
        </p:spPr>
        <p:txBody>
          <a:bodyPr/>
          <a:lstStyle>
            <a:lvl1pPr algn="r">
              <a:defRPr>
                <a:solidFill>
                  <a:schemeClr val="bg1">
                    <a:lumMod val="50000"/>
                  </a:schemeClr>
                </a:solidFill>
              </a:defRPr>
            </a:lvl1pPr>
          </a:lstStyle>
          <a:p>
            <a:fld id="{11A217B1-8FC7-4367-8654-800A4810B1D4}" type="slidenum">
              <a:rPr lang="en-US" smtClean="0"/>
              <a:t>‹#›</a:t>
            </a:fld>
            <a:endParaRPr lang="en-US"/>
          </a:p>
        </p:txBody>
      </p:sp>
    </p:spTree>
    <p:extLst>
      <p:ext uri="{BB962C8B-B14F-4D97-AF65-F5344CB8AC3E}">
        <p14:creationId xmlns:p14="http://schemas.microsoft.com/office/powerpoint/2010/main" val="16240230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tutorial/android/sayhello/decl</a:t>
            </a:r>
            <a:endParaRPr lang="en-US"/>
          </a:p>
        </p:txBody>
      </p:sp>
      <p:sp>
        <p:nvSpPr>
          <p:cNvPr id="5" name="Footer Placeholder 4"/>
          <p:cNvSpPr>
            <a:spLocks noGrp="1"/>
          </p:cNvSpPr>
          <p:nvPr>
            <p:ph type="ftr" sz="quarter" idx="11"/>
          </p:nvPr>
        </p:nvSpPr>
        <p:spPr/>
        <p:txBody>
          <a:bodyPr/>
          <a:lstStyle/>
          <a:p>
            <a:r>
              <a:rPr lang="en-US" smtClean="0"/>
              <a:t>/  5</a:t>
            </a:r>
            <a:endParaRPr lang="en-US"/>
          </a:p>
        </p:txBody>
      </p:sp>
      <p:sp>
        <p:nvSpPr>
          <p:cNvPr id="6" name="Slide Number Placeholder 5"/>
          <p:cNvSpPr>
            <a:spLocks noGrp="1"/>
          </p:cNvSpPr>
          <p:nvPr>
            <p:ph type="sldNum" sz="quarter" idx="12"/>
          </p:nvPr>
        </p:nvSpPr>
        <p:spPr/>
        <p:txBody>
          <a:bodyPr/>
          <a:lstStyle/>
          <a:p>
            <a:fld id="{11A217B1-8FC7-4367-8654-800A4810B1D4}" type="slidenum">
              <a:rPr lang="en-US" smtClean="0"/>
              <a:t>‹#›</a:t>
            </a:fld>
            <a:endParaRPr lang="en-US"/>
          </a:p>
        </p:txBody>
      </p:sp>
    </p:spTree>
    <p:extLst>
      <p:ext uri="{BB962C8B-B14F-4D97-AF65-F5344CB8AC3E}">
        <p14:creationId xmlns:p14="http://schemas.microsoft.com/office/powerpoint/2010/main" val="395786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tutorial/android/sayhello/decl</a:t>
            </a:r>
            <a:endParaRPr lang="en-US"/>
          </a:p>
        </p:txBody>
      </p:sp>
      <p:sp>
        <p:nvSpPr>
          <p:cNvPr id="6" name="Footer Placeholder 5"/>
          <p:cNvSpPr>
            <a:spLocks noGrp="1"/>
          </p:cNvSpPr>
          <p:nvPr>
            <p:ph type="ftr" sz="quarter" idx="11"/>
          </p:nvPr>
        </p:nvSpPr>
        <p:spPr/>
        <p:txBody>
          <a:bodyPr/>
          <a:lstStyle/>
          <a:p>
            <a:r>
              <a:rPr lang="en-US" smtClean="0"/>
              <a:t>/  5</a:t>
            </a:r>
            <a:endParaRPr lang="en-US"/>
          </a:p>
        </p:txBody>
      </p:sp>
      <p:sp>
        <p:nvSpPr>
          <p:cNvPr id="7" name="Slide Number Placeholder 6"/>
          <p:cNvSpPr>
            <a:spLocks noGrp="1"/>
          </p:cNvSpPr>
          <p:nvPr>
            <p:ph type="sldNum" sz="quarter" idx="12"/>
          </p:nvPr>
        </p:nvSpPr>
        <p:spPr/>
        <p:txBody>
          <a:bodyPr/>
          <a:lstStyle/>
          <a:p>
            <a:fld id="{11A217B1-8FC7-4367-8654-800A4810B1D4}" type="slidenum">
              <a:rPr lang="en-US" smtClean="0"/>
              <a:t>‹#›</a:t>
            </a:fld>
            <a:endParaRPr lang="en-US"/>
          </a:p>
        </p:txBody>
      </p:sp>
    </p:spTree>
    <p:extLst>
      <p:ext uri="{BB962C8B-B14F-4D97-AF65-F5344CB8AC3E}">
        <p14:creationId xmlns:p14="http://schemas.microsoft.com/office/powerpoint/2010/main" val="4046117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tutorial/android/sayhello/decl</a:t>
            </a:r>
            <a:endParaRPr lang="en-US"/>
          </a:p>
        </p:txBody>
      </p:sp>
      <p:sp>
        <p:nvSpPr>
          <p:cNvPr id="8" name="Footer Placeholder 7"/>
          <p:cNvSpPr>
            <a:spLocks noGrp="1"/>
          </p:cNvSpPr>
          <p:nvPr>
            <p:ph type="ftr" sz="quarter" idx="11"/>
          </p:nvPr>
        </p:nvSpPr>
        <p:spPr/>
        <p:txBody>
          <a:bodyPr/>
          <a:lstStyle/>
          <a:p>
            <a:r>
              <a:rPr lang="en-US" smtClean="0"/>
              <a:t>/  5</a:t>
            </a:r>
            <a:endParaRPr lang="en-US"/>
          </a:p>
        </p:txBody>
      </p:sp>
      <p:sp>
        <p:nvSpPr>
          <p:cNvPr id="9" name="Slide Number Placeholder 8"/>
          <p:cNvSpPr>
            <a:spLocks noGrp="1"/>
          </p:cNvSpPr>
          <p:nvPr>
            <p:ph type="sldNum" sz="quarter" idx="12"/>
          </p:nvPr>
        </p:nvSpPr>
        <p:spPr/>
        <p:txBody>
          <a:bodyPr/>
          <a:lstStyle/>
          <a:p>
            <a:fld id="{11A217B1-8FC7-4367-8654-800A4810B1D4}" type="slidenum">
              <a:rPr lang="en-US" smtClean="0"/>
              <a:t>‹#›</a:t>
            </a:fld>
            <a:endParaRPr lang="en-US"/>
          </a:p>
        </p:txBody>
      </p:sp>
    </p:spTree>
    <p:extLst>
      <p:ext uri="{BB962C8B-B14F-4D97-AF65-F5344CB8AC3E}">
        <p14:creationId xmlns:p14="http://schemas.microsoft.com/office/powerpoint/2010/main" val="935003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tutorial/android/sayhello/decl</a:t>
            </a:r>
            <a:endParaRPr lang="en-US"/>
          </a:p>
        </p:txBody>
      </p:sp>
      <p:sp>
        <p:nvSpPr>
          <p:cNvPr id="4" name="Footer Placeholder 3"/>
          <p:cNvSpPr>
            <a:spLocks noGrp="1"/>
          </p:cNvSpPr>
          <p:nvPr>
            <p:ph type="ftr" sz="quarter" idx="11"/>
          </p:nvPr>
        </p:nvSpPr>
        <p:spPr/>
        <p:txBody>
          <a:bodyPr/>
          <a:lstStyle/>
          <a:p>
            <a:r>
              <a:rPr lang="en-US" smtClean="0"/>
              <a:t>/  5</a:t>
            </a:r>
            <a:endParaRPr lang="en-US"/>
          </a:p>
        </p:txBody>
      </p:sp>
      <p:sp>
        <p:nvSpPr>
          <p:cNvPr id="5" name="Slide Number Placeholder 4"/>
          <p:cNvSpPr>
            <a:spLocks noGrp="1"/>
          </p:cNvSpPr>
          <p:nvPr>
            <p:ph type="sldNum" sz="quarter" idx="12"/>
          </p:nvPr>
        </p:nvSpPr>
        <p:spPr/>
        <p:txBody>
          <a:bodyPr/>
          <a:lstStyle/>
          <a:p>
            <a:fld id="{11A217B1-8FC7-4367-8654-800A4810B1D4}" type="slidenum">
              <a:rPr lang="en-US" smtClean="0"/>
              <a:t>‹#›</a:t>
            </a:fld>
            <a:endParaRPr lang="en-US"/>
          </a:p>
        </p:txBody>
      </p:sp>
    </p:spTree>
    <p:extLst>
      <p:ext uri="{BB962C8B-B14F-4D97-AF65-F5344CB8AC3E}">
        <p14:creationId xmlns:p14="http://schemas.microsoft.com/office/powerpoint/2010/main" val="349988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tutorial/android/sayhello/decl</a:t>
            </a:r>
            <a:endParaRPr lang="en-US"/>
          </a:p>
        </p:txBody>
      </p:sp>
      <p:sp>
        <p:nvSpPr>
          <p:cNvPr id="3" name="Footer Placeholder 2"/>
          <p:cNvSpPr>
            <a:spLocks noGrp="1"/>
          </p:cNvSpPr>
          <p:nvPr>
            <p:ph type="ftr" sz="quarter" idx="11"/>
          </p:nvPr>
        </p:nvSpPr>
        <p:spPr/>
        <p:txBody>
          <a:bodyPr/>
          <a:lstStyle/>
          <a:p>
            <a:r>
              <a:rPr lang="en-US" smtClean="0"/>
              <a:t>/  5</a:t>
            </a:r>
            <a:endParaRPr lang="en-US"/>
          </a:p>
        </p:txBody>
      </p:sp>
      <p:sp>
        <p:nvSpPr>
          <p:cNvPr id="4" name="Slide Number Placeholder 3"/>
          <p:cNvSpPr>
            <a:spLocks noGrp="1"/>
          </p:cNvSpPr>
          <p:nvPr>
            <p:ph type="sldNum" sz="quarter" idx="12"/>
          </p:nvPr>
        </p:nvSpPr>
        <p:spPr/>
        <p:txBody>
          <a:bodyPr/>
          <a:lstStyle/>
          <a:p>
            <a:fld id="{11A217B1-8FC7-4367-8654-800A4810B1D4}" type="slidenum">
              <a:rPr lang="en-US" smtClean="0"/>
              <a:t>‹#›</a:t>
            </a:fld>
            <a:endParaRPr lang="en-US"/>
          </a:p>
        </p:txBody>
      </p:sp>
    </p:spTree>
    <p:extLst>
      <p:ext uri="{BB962C8B-B14F-4D97-AF65-F5344CB8AC3E}">
        <p14:creationId xmlns:p14="http://schemas.microsoft.com/office/powerpoint/2010/main" val="3626836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tutorial/android/sayhello/decl</a:t>
            </a:r>
            <a:endParaRPr lang="en-US"/>
          </a:p>
        </p:txBody>
      </p:sp>
      <p:sp>
        <p:nvSpPr>
          <p:cNvPr id="6" name="Footer Placeholder 5"/>
          <p:cNvSpPr>
            <a:spLocks noGrp="1"/>
          </p:cNvSpPr>
          <p:nvPr>
            <p:ph type="ftr" sz="quarter" idx="11"/>
          </p:nvPr>
        </p:nvSpPr>
        <p:spPr/>
        <p:txBody>
          <a:bodyPr/>
          <a:lstStyle/>
          <a:p>
            <a:r>
              <a:rPr lang="en-US" smtClean="0"/>
              <a:t>/  5</a:t>
            </a:r>
            <a:endParaRPr lang="en-US"/>
          </a:p>
        </p:txBody>
      </p:sp>
      <p:sp>
        <p:nvSpPr>
          <p:cNvPr id="7" name="Slide Number Placeholder 6"/>
          <p:cNvSpPr>
            <a:spLocks noGrp="1"/>
          </p:cNvSpPr>
          <p:nvPr>
            <p:ph type="sldNum" sz="quarter" idx="12"/>
          </p:nvPr>
        </p:nvSpPr>
        <p:spPr/>
        <p:txBody>
          <a:bodyPr/>
          <a:lstStyle/>
          <a:p>
            <a:fld id="{11A217B1-8FC7-4367-8654-800A4810B1D4}" type="slidenum">
              <a:rPr lang="en-US" smtClean="0"/>
              <a:t>‹#›</a:t>
            </a:fld>
            <a:endParaRPr lang="en-US"/>
          </a:p>
        </p:txBody>
      </p:sp>
    </p:spTree>
    <p:extLst>
      <p:ext uri="{BB962C8B-B14F-4D97-AF65-F5344CB8AC3E}">
        <p14:creationId xmlns:p14="http://schemas.microsoft.com/office/powerpoint/2010/main" val="1856925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tutorial/android/sayhello/decl</a:t>
            </a:r>
            <a:endParaRPr lang="en-US"/>
          </a:p>
        </p:txBody>
      </p:sp>
      <p:sp>
        <p:nvSpPr>
          <p:cNvPr id="6" name="Footer Placeholder 5"/>
          <p:cNvSpPr>
            <a:spLocks noGrp="1"/>
          </p:cNvSpPr>
          <p:nvPr>
            <p:ph type="ftr" sz="quarter" idx="11"/>
          </p:nvPr>
        </p:nvSpPr>
        <p:spPr/>
        <p:txBody>
          <a:bodyPr/>
          <a:lstStyle/>
          <a:p>
            <a:r>
              <a:rPr lang="en-US" smtClean="0"/>
              <a:t>/  5</a:t>
            </a:r>
            <a:endParaRPr lang="en-US"/>
          </a:p>
        </p:txBody>
      </p:sp>
      <p:sp>
        <p:nvSpPr>
          <p:cNvPr id="7" name="Slide Number Placeholder 6"/>
          <p:cNvSpPr>
            <a:spLocks noGrp="1"/>
          </p:cNvSpPr>
          <p:nvPr>
            <p:ph type="sldNum" sz="quarter" idx="12"/>
          </p:nvPr>
        </p:nvSpPr>
        <p:spPr/>
        <p:txBody>
          <a:bodyPr/>
          <a:lstStyle/>
          <a:p>
            <a:fld id="{11A217B1-8FC7-4367-8654-800A4810B1D4}" type="slidenum">
              <a:rPr lang="en-US" smtClean="0"/>
              <a:t>‹#›</a:t>
            </a:fld>
            <a:endParaRPr lang="en-US"/>
          </a:p>
        </p:txBody>
      </p:sp>
    </p:spTree>
    <p:extLst>
      <p:ext uri="{BB962C8B-B14F-4D97-AF65-F5344CB8AC3E}">
        <p14:creationId xmlns:p14="http://schemas.microsoft.com/office/powerpoint/2010/main" val="441968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tutorial/android/sayhello/decl</a:t>
            </a: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5</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A217B1-8FC7-4367-8654-800A4810B1D4}" type="slidenum">
              <a:rPr lang="en-US" smtClean="0"/>
              <a:t>‹#›</a:t>
            </a:fld>
            <a:endParaRPr lang="en-US"/>
          </a:p>
        </p:txBody>
      </p:sp>
    </p:spTree>
    <p:extLst>
      <p:ext uri="{BB962C8B-B14F-4D97-AF65-F5344CB8AC3E}">
        <p14:creationId xmlns:p14="http://schemas.microsoft.com/office/powerpoint/2010/main" val="19146493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developer.android.com/reference/android/widget/EditText.html" TargetMode="External"/><Relationship Id="rId2" Type="http://schemas.openxmlformats.org/officeDocument/2006/relationships/hyperlink" Target="http://developer.android.com/reference/android/widget/TextView.html" TargetMode="External"/><Relationship Id="rId1" Type="http://schemas.openxmlformats.org/officeDocument/2006/relationships/slideLayout" Target="../slideLayouts/slideLayout2.xml"/><Relationship Id="rId5" Type="http://schemas.openxmlformats.org/officeDocument/2006/relationships/hyperlink" Target="http://developer.android.com/reference/android/view/View.html" TargetMode="External"/><Relationship Id="rId4" Type="http://schemas.openxmlformats.org/officeDocument/2006/relationships/hyperlink" Target="http://developer.android.com/reference/android/R.id.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 SayHello (</a:t>
            </a:r>
            <a:r>
              <a:rPr lang="en-US" dirty="0" err="1" smtClean="0"/>
              <a:t>decl</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pPr marL="618067" indent="-457200">
              <a:lnSpc>
                <a:spcPct val="100000"/>
              </a:lnSpc>
              <a:spcBef>
                <a:spcPts val="0"/>
              </a:spcBef>
              <a:buClr>
                <a:srgbClr val="000000"/>
              </a:buClr>
              <a:buSzPct val="98765"/>
            </a:pPr>
            <a:r>
              <a:rPr lang="en-US" sz="2666" dirty="0">
                <a:solidFill>
                  <a:srgbClr val="000000"/>
                </a:solidFill>
                <a:latin typeface="Arial"/>
                <a:ea typeface="Arial"/>
                <a:cs typeface="Arial"/>
                <a:sym typeface="Arial"/>
              </a:rPr>
              <a:t>Allows user to enter a name and a greeting message is displayed with the name when user presses a button</a:t>
            </a:r>
          </a:p>
          <a:p>
            <a:pPr marL="618067" indent="-457200">
              <a:lnSpc>
                <a:spcPct val="100000"/>
              </a:lnSpc>
              <a:spcBef>
                <a:spcPts val="0"/>
              </a:spcBef>
              <a:buClr>
                <a:srgbClr val="000000"/>
              </a:buClr>
              <a:buSzPct val="98765"/>
            </a:pPr>
            <a:r>
              <a:rPr lang="en-US" sz="2666" dirty="0">
                <a:solidFill>
                  <a:srgbClr val="000000"/>
                </a:solidFill>
                <a:latin typeface="Arial"/>
                <a:ea typeface="Arial"/>
                <a:cs typeface="Arial"/>
                <a:sym typeface="Arial"/>
              </a:rPr>
              <a:t>Makes use of layout resource described in </a:t>
            </a:r>
            <a:r>
              <a:rPr lang="en-US" sz="2666" dirty="0">
                <a:solidFill>
                  <a:srgbClr val="000000"/>
                </a:solidFill>
                <a:latin typeface="courier new"/>
                <a:ea typeface="courier new"/>
                <a:cs typeface="courier new"/>
                <a:sym typeface="courier new"/>
              </a:rPr>
              <a:t>res/layout/main.xml</a:t>
            </a:r>
          </a:p>
          <a:p>
            <a:pPr marL="618067" indent="-457200">
              <a:lnSpc>
                <a:spcPct val="100000"/>
              </a:lnSpc>
              <a:spcBef>
                <a:spcPts val="0"/>
              </a:spcBef>
              <a:buClr>
                <a:srgbClr val="000000"/>
              </a:buClr>
              <a:buSzPct val="98765"/>
            </a:pPr>
            <a:r>
              <a:rPr lang="en-US" sz="2666" dirty="0">
                <a:solidFill>
                  <a:srgbClr val="000000"/>
                </a:solidFill>
                <a:latin typeface="Arial"/>
                <a:ea typeface="Arial"/>
                <a:cs typeface="Arial"/>
                <a:sym typeface="Arial"/>
              </a:rPr>
              <a:t>Widgets - </a:t>
            </a:r>
            <a:r>
              <a:rPr lang="en-US" sz="2666" dirty="0">
                <a:solidFill>
                  <a:srgbClr val="000000"/>
                </a:solidFill>
                <a:latin typeface="courier new"/>
                <a:ea typeface="courier new"/>
                <a:cs typeface="courier new"/>
                <a:sym typeface="courier new"/>
              </a:rPr>
              <a:t>TextView </a:t>
            </a:r>
            <a:r>
              <a:rPr lang="en-US" sz="2666" dirty="0">
                <a:solidFill>
                  <a:srgbClr val="000000"/>
                </a:solidFill>
                <a:latin typeface="Arial"/>
                <a:ea typeface="Arial"/>
                <a:cs typeface="Arial"/>
                <a:sym typeface="Arial"/>
              </a:rPr>
              <a:t>and </a:t>
            </a:r>
            <a:r>
              <a:rPr lang="en-US" sz="2666" dirty="0">
                <a:solidFill>
                  <a:srgbClr val="000000"/>
                </a:solidFill>
                <a:latin typeface="courier new"/>
                <a:ea typeface="courier new"/>
                <a:cs typeface="courier new"/>
                <a:sym typeface="courier new"/>
              </a:rPr>
              <a:t>EditText </a:t>
            </a:r>
            <a:r>
              <a:rPr lang="en-US" sz="2666" dirty="0">
                <a:solidFill>
                  <a:srgbClr val="000000"/>
                </a:solidFill>
                <a:latin typeface="Arial"/>
                <a:ea typeface="Arial"/>
                <a:cs typeface="Arial"/>
                <a:sym typeface="Arial"/>
              </a:rPr>
              <a:t>referenced are located using their resource ID defined in </a:t>
            </a:r>
            <a:r>
              <a:rPr lang="en-US" sz="2666" dirty="0">
                <a:solidFill>
                  <a:srgbClr val="000000"/>
                </a:solidFill>
                <a:latin typeface="courier new"/>
                <a:ea typeface="courier new"/>
                <a:cs typeface="courier new"/>
                <a:sym typeface="courier new"/>
              </a:rPr>
              <a:t>R-class</a:t>
            </a:r>
          </a:p>
          <a:p>
            <a:pPr marL="618067" indent="-457200">
              <a:lnSpc>
                <a:spcPct val="100000"/>
              </a:lnSpc>
              <a:spcBef>
                <a:spcPts val="0"/>
              </a:spcBef>
              <a:buClr>
                <a:srgbClr val="000000"/>
              </a:buClr>
              <a:buSzPct val="98765"/>
            </a:pPr>
            <a:r>
              <a:rPr lang="en-US" sz="2666" dirty="0">
                <a:solidFill>
                  <a:srgbClr val="000000"/>
                </a:solidFill>
                <a:latin typeface="courier new"/>
                <a:ea typeface="courier new"/>
                <a:cs typeface="courier new"/>
                <a:sym typeface="courier new"/>
              </a:rPr>
              <a:t>R-</a:t>
            </a:r>
            <a:r>
              <a:rPr lang="en-US" sz="2666" dirty="0">
                <a:solidFill>
                  <a:srgbClr val="000000"/>
                </a:solidFill>
                <a:latin typeface="Arial"/>
                <a:ea typeface="Arial"/>
                <a:cs typeface="Arial"/>
                <a:sym typeface="Arial"/>
              </a:rPr>
              <a:t>class is generated from information contained in layout file</a:t>
            </a:r>
          </a:p>
          <a:p>
            <a:pPr marL="618067" indent="-457200">
              <a:lnSpc>
                <a:spcPct val="100000"/>
              </a:lnSpc>
              <a:spcBef>
                <a:spcPts val="0"/>
              </a:spcBef>
              <a:buClr>
                <a:srgbClr val="000000"/>
              </a:buClr>
              <a:buSzPct val="98765"/>
            </a:pPr>
            <a:r>
              <a:rPr lang="en-US" sz="2666" dirty="0">
                <a:solidFill>
                  <a:srgbClr val="000000"/>
                </a:solidFill>
                <a:latin typeface="courier new"/>
                <a:ea typeface="courier new"/>
                <a:cs typeface="courier new"/>
                <a:sym typeface="courier new"/>
              </a:rPr>
              <a:t>OnClickListener </a:t>
            </a:r>
            <a:r>
              <a:rPr lang="en-US" sz="2666" dirty="0">
                <a:solidFill>
                  <a:srgbClr val="000000"/>
                </a:solidFill>
                <a:latin typeface="Arial"/>
                <a:ea typeface="Arial"/>
                <a:cs typeface="Arial"/>
                <a:sym typeface="Arial"/>
              </a:rPr>
              <a:t>is set via layout resource</a:t>
            </a:r>
          </a:p>
          <a:p>
            <a:pPr>
              <a:lnSpc>
                <a:spcPct val="100000"/>
              </a:lnSpc>
              <a:spcBef>
                <a:spcPts val="0"/>
              </a:spcBef>
            </a:pPr>
            <a:endParaRPr lang="en-US" sz="2666" dirty="0">
              <a:solidFill>
                <a:srgbClr val="000000"/>
              </a:solidFill>
              <a:latin typeface="Arial"/>
              <a:ea typeface="Arial"/>
              <a:cs typeface="Arial"/>
              <a:sym typeface="Arial"/>
            </a:endParaRPr>
          </a:p>
          <a:p>
            <a:pPr marL="618067" indent="-457200">
              <a:lnSpc>
                <a:spcPct val="100000"/>
              </a:lnSpc>
              <a:spcBef>
                <a:spcPts val="0"/>
              </a:spcBef>
              <a:buClr>
                <a:srgbClr val="000000"/>
              </a:buClr>
              <a:buSzPct val="98765"/>
            </a:pPr>
            <a:r>
              <a:rPr lang="en-US" sz="2666" dirty="0" err="1">
                <a:solidFill>
                  <a:srgbClr val="000000"/>
                </a:solidFill>
                <a:latin typeface="courier new"/>
                <a:ea typeface="courier new"/>
                <a:cs typeface="courier new"/>
                <a:sym typeface="courier new"/>
              </a:rPr>
              <a:t>findViewById</a:t>
            </a:r>
            <a:r>
              <a:rPr lang="en-US" sz="2666" dirty="0">
                <a:solidFill>
                  <a:srgbClr val="000000"/>
                </a:solidFill>
                <a:latin typeface="courier new"/>
                <a:ea typeface="courier new"/>
                <a:cs typeface="courier new"/>
                <a:sym typeface="courier new"/>
              </a:rPr>
              <a:t>() </a:t>
            </a:r>
          </a:p>
          <a:p>
            <a:pPr marL="999067" lvl="1" indent="-457200">
              <a:lnSpc>
                <a:spcPct val="100000"/>
              </a:lnSpc>
              <a:spcBef>
                <a:spcPts val="0"/>
              </a:spcBef>
              <a:buClr>
                <a:srgbClr val="000000"/>
              </a:buClr>
              <a:buSzPct val="98765"/>
            </a:pPr>
            <a:r>
              <a:rPr lang="en-US" sz="2666" dirty="0">
                <a:solidFill>
                  <a:srgbClr val="000000"/>
                </a:solidFill>
                <a:latin typeface="Arial"/>
                <a:ea typeface="Arial"/>
                <a:cs typeface="Arial"/>
                <a:sym typeface="Arial"/>
              </a:rPr>
              <a:t>Used to locate the widgets with appropriate ID</a:t>
            </a:r>
          </a:p>
          <a:p>
            <a:pPr marL="999067" lvl="1" indent="-457200">
              <a:lnSpc>
                <a:spcPct val="100000"/>
              </a:lnSpc>
              <a:spcBef>
                <a:spcPts val="0"/>
              </a:spcBef>
              <a:buClr>
                <a:srgbClr val="000000"/>
              </a:buClr>
              <a:buSzPct val="98765"/>
            </a:pPr>
            <a:r>
              <a:rPr lang="en-US" sz="2666" dirty="0">
                <a:solidFill>
                  <a:srgbClr val="000000"/>
                </a:solidFill>
                <a:latin typeface="Arial"/>
                <a:ea typeface="Arial"/>
                <a:cs typeface="Arial"/>
                <a:sym typeface="Arial"/>
              </a:rPr>
              <a:t>Returns an instance of </a:t>
            </a:r>
            <a:r>
              <a:rPr lang="en-US" sz="2666" dirty="0" err="1">
                <a:solidFill>
                  <a:srgbClr val="000000"/>
                </a:solidFill>
                <a:latin typeface="courier new"/>
                <a:ea typeface="courier new"/>
                <a:cs typeface="courier new"/>
                <a:sym typeface="courier new"/>
              </a:rPr>
              <a:t>android.view.View</a:t>
            </a:r>
            <a:r>
              <a:rPr lang="en-US" sz="2666" dirty="0">
                <a:solidFill>
                  <a:srgbClr val="000000"/>
                </a:solidFill>
                <a:latin typeface="Arial"/>
                <a:ea typeface="Arial"/>
                <a:cs typeface="Arial"/>
                <a:sym typeface="Arial"/>
              </a:rPr>
              <a:t> hence downcast to proper type is required</a:t>
            </a:r>
          </a:p>
          <a:p>
            <a:endParaRPr lang="en-US" dirty="0"/>
          </a:p>
        </p:txBody>
      </p:sp>
      <p:sp>
        <p:nvSpPr>
          <p:cNvPr id="4" name="Date Placeholder 3"/>
          <p:cNvSpPr>
            <a:spLocks noGrp="1"/>
          </p:cNvSpPr>
          <p:nvPr>
            <p:ph type="dt" sz="half" idx="10"/>
          </p:nvPr>
        </p:nvSpPr>
        <p:spPr/>
        <p:txBody>
          <a:bodyPr/>
          <a:lstStyle/>
          <a:p>
            <a:r>
              <a:rPr lang="en-US" smtClean="0"/>
              <a:t>tutorial/android/sayhello/decl</a:t>
            </a:r>
            <a:endParaRPr lang="en-US"/>
          </a:p>
        </p:txBody>
      </p:sp>
      <p:sp>
        <p:nvSpPr>
          <p:cNvPr id="5" name="Footer Placeholder 4"/>
          <p:cNvSpPr>
            <a:spLocks noGrp="1"/>
          </p:cNvSpPr>
          <p:nvPr>
            <p:ph type="ftr" sz="quarter" idx="11"/>
          </p:nvPr>
        </p:nvSpPr>
        <p:spPr/>
        <p:txBody>
          <a:bodyPr/>
          <a:lstStyle/>
          <a:p>
            <a:r>
              <a:rPr lang="en-US" smtClean="0"/>
              <a:t>/  5</a:t>
            </a:r>
            <a:endParaRPr lang="en-US"/>
          </a:p>
        </p:txBody>
      </p:sp>
      <p:sp>
        <p:nvSpPr>
          <p:cNvPr id="6" name="Slide Number Placeholder 5"/>
          <p:cNvSpPr>
            <a:spLocks noGrp="1"/>
          </p:cNvSpPr>
          <p:nvPr>
            <p:ph type="sldNum" sz="quarter" idx="12"/>
          </p:nvPr>
        </p:nvSpPr>
        <p:spPr/>
        <p:txBody>
          <a:bodyPr/>
          <a:lstStyle/>
          <a:p>
            <a:fld id="{11A217B1-8FC7-4367-8654-800A4810B1D4}" type="slidenum">
              <a:rPr lang="en-US" smtClean="0"/>
              <a:t>1</a:t>
            </a:fld>
            <a:endParaRPr lang="en-US"/>
          </a:p>
        </p:txBody>
      </p:sp>
    </p:spTree>
    <p:extLst>
      <p:ext uri="{BB962C8B-B14F-4D97-AF65-F5344CB8AC3E}">
        <p14:creationId xmlns:p14="http://schemas.microsoft.com/office/powerpoint/2010/main" val="884070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5126"/>
            <a:ext cx="10515600" cy="5811838"/>
          </a:xfrm>
        </p:spPr>
        <p:txBody>
          <a:bodyPr/>
          <a:lstStyle/>
          <a:p>
            <a:pPr marL="618067" indent="-457200">
              <a:lnSpc>
                <a:spcPct val="100000"/>
              </a:lnSpc>
              <a:spcBef>
                <a:spcPts val="0"/>
              </a:spcBef>
              <a:buClr>
                <a:srgbClr val="000000"/>
              </a:buClr>
              <a:buSzPct val="98765"/>
            </a:pPr>
            <a:r>
              <a:rPr lang="en-US" sz="2666" dirty="0">
                <a:solidFill>
                  <a:srgbClr val="000000"/>
                </a:solidFill>
                <a:latin typeface="Arial"/>
                <a:ea typeface="Arial"/>
                <a:cs typeface="Arial"/>
                <a:sym typeface="Arial"/>
              </a:rPr>
              <a:t>Button widget defines click listener via XML attribute '</a:t>
            </a:r>
            <a:r>
              <a:rPr lang="en-US" sz="2666" dirty="0">
                <a:solidFill>
                  <a:srgbClr val="000000"/>
                </a:solidFill>
                <a:latin typeface="courier new"/>
                <a:ea typeface="courier new"/>
                <a:cs typeface="courier new"/>
                <a:sym typeface="courier new"/>
              </a:rPr>
              <a:t>onClick</a:t>
            </a:r>
            <a:r>
              <a:rPr lang="en-US" sz="2666" dirty="0">
                <a:solidFill>
                  <a:srgbClr val="000000"/>
                </a:solidFill>
                <a:latin typeface="Arial"/>
                <a:ea typeface="Arial"/>
                <a:cs typeface="Arial"/>
                <a:sym typeface="Arial"/>
              </a:rPr>
              <a:t>' in layout resource</a:t>
            </a:r>
          </a:p>
          <a:p>
            <a:pPr marL="618067" indent="-457200">
              <a:lnSpc>
                <a:spcPct val="100000"/>
              </a:lnSpc>
              <a:spcBef>
                <a:spcPts val="0"/>
              </a:spcBef>
              <a:buClr>
                <a:srgbClr val="000000"/>
              </a:buClr>
              <a:buSzPct val="98765"/>
            </a:pPr>
            <a:r>
              <a:rPr lang="en-US" sz="2666" dirty="0">
                <a:solidFill>
                  <a:srgbClr val="000000"/>
                </a:solidFill>
                <a:latin typeface="Arial"/>
                <a:ea typeface="Arial"/>
                <a:cs typeface="Arial"/>
                <a:sym typeface="Arial"/>
              </a:rPr>
              <a:t>It has value of the method that has to be invoked which is declared in the context that created the Button</a:t>
            </a:r>
          </a:p>
          <a:p>
            <a:pPr marL="618067" indent="-457200">
              <a:lnSpc>
                <a:spcPct val="100000"/>
              </a:lnSpc>
              <a:spcBef>
                <a:spcPts val="0"/>
              </a:spcBef>
              <a:buClr>
                <a:srgbClr val="000000"/>
              </a:buClr>
              <a:buSzPct val="98765"/>
            </a:pPr>
            <a:r>
              <a:rPr lang="en-US" sz="2666" dirty="0">
                <a:solidFill>
                  <a:srgbClr val="000000"/>
                </a:solidFill>
                <a:latin typeface="Arial"/>
                <a:ea typeface="Arial"/>
                <a:cs typeface="Arial"/>
                <a:sym typeface="Arial"/>
              </a:rPr>
              <a:t>The method's signature must have:</a:t>
            </a:r>
          </a:p>
          <a:p>
            <a:pPr marL="999067" lvl="1" indent="-457200">
              <a:lnSpc>
                <a:spcPct val="100000"/>
              </a:lnSpc>
              <a:spcBef>
                <a:spcPts val="0"/>
              </a:spcBef>
              <a:buClr>
                <a:srgbClr val="000000"/>
              </a:buClr>
              <a:buSzPct val="98765"/>
            </a:pPr>
            <a:r>
              <a:rPr lang="en-US" sz="2666" dirty="0">
                <a:solidFill>
                  <a:srgbClr val="000000"/>
                </a:solidFill>
                <a:latin typeface="Arial"/>
                <a:ea typeface="Arial"/>
                <a:cs typeface="Arial"/>
                <a:sym typeface="Arial"/>
              </a:rPr>
              <a:t> void return type </a:t>
            </a:r>
          </a:p>
          <a:p>
            <a:pPr marL="999067" lvl="1" indent="-457200">
              <a:lnSpc>
                <a:spcPct val="100000"/>
              </a:lnSpc>
              <a:spcBef>
                <a:spcPts val="0"/>
              </a:spcBef>
              <a:buClr>
                <a:srgbClr val="000000"/>
              </a:buClr>
              <a:buSzPct val="98765"/>
            </a:pPr>
            <a:r>
              <a:rPr lang="en-US" sz="2666" dirty="0">
                <a:solidFill>
                  <a:srgbClr val="000000"/>
                </a:solidFill>
                <a:latin typeface="Arial"/>
                <a:ea typeface="Arial"/>
                <a:cs typeface="Arial"/>
                <a:sym typeface="Arial"/>
              </a:rPr>
              <a:t> one input argument of type </a:t>
            </a:r>
            <a:r>
              <a:rPr lang="en-US" sz="2666" dirty="0" err="1">
                <a:solidFill>
                  <a:srgbClr val="000000"/>
                </a:solidFill>
                <a:latin typeface="courier new"/>
                <a:ea typeface="courier new"/>
                <a:cs typeface="courier new"/>
                <a:sym typeface="courier new"/>
              </a:rPr>
              <a:t>android.view.View</a:t>
            </a:r>
            <a:endParaRPr lang="en-US" sz="2666" dirty="0">
              <a:solidFill>
                <a:srgbClr val="000000"/>
              </a:solidFill>
              <a:latin typeface="courier new"/>
              <a:ea typeface="courier new"/>
              <a:cs typeface="courier new"/>
              <a:sym typeface="courier new"/>
            </a:endParaRPr>
          </a:p>
          <a:p>
            <a:pPr marL="618067" indent="-457200">
              <a:lnSpc>
                <a:spcPct val="100000"/>
              </a:lnSpc>
              <a:spcBef>
                <a:spcPts val="0"/>
              </a:spcBef>
              <a:buClr>
                <a:srgbClr val="000000"/>
              </a:buClr>
              <a:buSzPct val="98765"/>
            </a:pPr>
            <a:r>
              <a:rPr lang="en-US" sz="2666" dirty="0">
                <a:solidFill>
                  <a:srgbClr val="000000"/>
                </a:solidFill>
                <a:latin typeface="Arial"/>
                <a:ea typeface="Arial"/>
                <a:cs typeface="Arial"/>
                <a:sym typeface="Arial"/>
              </a:rPr>
              <a:t>In layout resource - </a:t>
            </a:r>
            <a:r>
              <a:rPr lang="en-US" sz="2666" dirty="0">
                <a:solidFill>
                  <a:srgbClr val="000000"/>
                </a:solidFill>
                <a:latin typeface="courier new"/>
                <a:ea typeface="courier new"/>
                <a:cs typeface="courier new"/>
                <a:sym typeface="courier new"/>
              </a:rPr>
              <a:t>LinearLayout </a:t>
            </a:r>
            <a:r>
              <a:rPr lang="en-US" sz="2666" dirty="0">
                <a:solidFill>
                  <a:srgbClr val="000000"/>
                </a:solidFill>
                <a:latin typeface="Arial"/>
                <a:ea typeface="Arial"/>
                <a:cs typeface="Arial"/>
                <a:sym typeface="Arial"/>
              </a:rPr>
              <a:t>aligns the </a:t>
            </a:r>
            <a:r>
              <a:rPr lang="en-US" sz="2666" dirty="0"/>
              <a:t>three</a:t>
            </a:r>
            <a:r>
              <a:rPr lang="en-US" sz="2666" dirty="0">
                <a:solidFill>
                  <a:srgbClr val="000000"/>
                </a:solidFill>
                <a:latin typeface="Arial"/>
                <a:ea typeface="Arial"/>
                <a:cs typeface="Arial"/>
                <a:sym typeface="Arial"/>
              </a:rPr>
              <a:t> widgets:</a:t>
            </a:r>
          </a:p>
          <a:p>
            <a:pPr marL="901700" lvl="1" indent="-342900">
              <a:lnSpc>
                <a:spcPct val="100000"/>
              </a:lnSpc>
              <a:spcBef>
                <a:spcPts val="0"/>
              </a:spcBef>
              <a:buClr>
                <a:srgbClr val="000000"/>
              </a:buClr>
              <a:buSzPct val="100000"/>
            </a:pPr>
            <a:r>
              <a:rPr lang="en-US" dirty="0">
                <a:solidFill>
                  <a:srgbClr val="000000"/>
                </a:solidFill>
                <a:latin typeface="courier new"/>
                <a:ea typeface="courier new"/>
                <a:cs typeface="courier new"/>
                <a:sym typeface="courier new"/>
              </a:rPr>
              <a:t>EditText</a:t>
            </a:r>
          </a:p>
          <a:p>
            <a:pPr marL="901700" lvl="1" indent="-342900">
              <a:lnSpc>
                <a:spcPct val="100000"/>
              </a:lnSpc>
              <a:spcBef>
                <a:spcPts val="0"/>
              </a:spcBef>
              <a:buClr>
                <a:srgbClr val="000000"/>
              </a:buClr>
              <a:buSzPct val="100000"/>
            </a:pPr>
            <a:r>
              <a:rPr lang="en-US" dirty="0">
                <a:solidFill>
                  <a:srgbClr val="000000"/>
                </a:solidFill>
                <a:latin typeface="courier new"/>
                <a:ea typeface="courier new"/>
                <a:cs typeface="courier new"/>
                <a:sym typeface="courier new"/>
              </a:rPr>
              <a:t>TextView</a:t>
            </a:r>
          </a:p>
          <a:p>
            <a:pPr marL="901700" lvl="1" indent="-342900">
              <a:lnSpc>
                <a:spcPct val="100000"/>
              </a:lnSpc>
              <a:spcBef>
                <a:spcPts val="0"/>
              </a:spcBef>
              <a:buClr>
                <a:srgbClr val="000000"/>
              </a:buClr>
              <a:buSzPct val="100000"/>
            </a:pPr>
            <a:r>
              <a:rPr lang="en-US" dirty="0">
                <a:solidFill>
                  <a:srgbClr val="000000"/>
                </a:solidFill>
                <a:latin typeface="courier new"/>
                <a:ea typeface="courier new"/>
                <a:cs typeface="courier new"/>
                <a:sym typeface="courier new"/>
              </a:rPr>
              <a:t>Button</a:t>
            </a:r>
          </a:p>
          <a:p>
            <a:pPr marL="618067" indent="-457200">
              <a:lnSpc>
                <a:spcPct val="100000"/>
              </a:lnSpc>
              <a:spcBef>
                <a:spcPts val="0"/>
              </a:spcBef>
              <a:buClr>
                <a:srgbClr val="000000"/>
              </a:buClr>
              <a:buSzPct val="98765"/>
            </a:pPr>
            <a:r>
              <a:rPr lang="en-US" sz="2666" dirty="0">
                <a:solidFill>
                  <a:srgbClr val="000000"/>
                </a:solidFill>
                <a:latin typeface="Arial"/>
                <a:ea typeface="Arial"/>
                <a:cs typeface="Arial"/>
                <a:sym typeface="Arial"/>
              </a:rPr>
              <a:t>Each is assigned a resource ID vid XML attribute '</a:t>
            </a:r>
            <a:r>
              <a:rPr lang="en-US" sz="2666" dirty="0">
                <a:solidFill>
                  <a:srgbClr val="000000"/>
                </a:solidFill>
                <a:latin typeface="courier new"/>
                <a:ea typeface="courier new"/>
                <a:cs typeface="courier new"/>
                <a:sym typeface="courier new"/>
              </a:rPr>
              <a:t>id</a:t>
            </a:r>
            <a:r>
              <a:rPr lang="en-US" sz="2666" dirty="0">
                <a:solidFill>
                  <a:srgbClr val="000000"/>
                </a:solidFill>
                <a:latin typeface="Arial"/>
                <a:ea typeface="Arial"/>
                <a:cs typeface="Arial"/>
                <a:sym typeface="Arial"/>
              </a:rPr>
              <a:t>'</a:t>
            </a:r>
          </a:p>
          <a:p>
            <a:endParaRPr lang="en-US" dirty="0"/>
          </a:p>
        </p:txBody>
      </p:sp>
      <p:sp>
        <p:nvSpPr>
          <p:cNvPr id="4" name="Date Placeholder 3"/>
          <p:cNvSpPr>
            <a:spLocks noGrp="1"/>
          </p:cNvSpPr>
          <p:nvPr>
            <p:ph type="dt" sz="half" idx="10"/>
          </p:nvPr>
        </p:nvSpPr>
        <p:spPr/>
        <p:txBody>
          <a:bodyPr/>
          <a:lstStyle/>
          <a:p>
            <a:r>
              <a:rPr lang="en-US" smtClean="0"/>
              <a:t>tutorial/android/sayhello/decl</a:t>
            </a:r>
            <a:endParaRPr lang="en-US"/>
          </a:p>
        </p:txBody>
      </p:sp>
      <p:sp>
        <p:nvSpPr>
          <p:cNvPr id="5" name="Footer Placeholder 4"/>
          <p:cNvSpPr>
            <a:spLocks noGrp="1"/>
          </p:cNvSpPr>
          <p:nvPr>
            <p:ph type="ftr" sz="quarter" idx="11"/>
          </p:nvPr>
        </p:nvSpPr>
        <p:spPr/>
        <p:txBody>
          <a:bodyPr/>
          <a:lstStyle/>
          <a:p>
            <a:r>
              <a:rPr lang="en-US" smtClean="0"/>
              <a:t>/  5</a:t>
            </a:r>
            <a:endParaRPr lang="en-US"/>
          </a:p>
        </p:txBody>
      </p:sp>
      <p:sp>
        <p:nvSpPr>
          <p:cNvPr id="6" name="Slide Number Placeholder 5"/>
          <p:cNvSpPr>
            <a:spLocks noGrp="1"/>
          </p:cNvSpPr>
          <p:nvPr>
            <p:ph type="sldNum" sz="quarter" idx="12"/>
          </p:nvPr>
        </p:nvSpPr>
        <p:spPr/>
        <p:txBody>
          <a:bodyPr/>
          <a:lstStyle/>
          <a:p>
            <a:fld id="{11A217B1-8FC7-4367-8654-800A4810B1D4}" type="slidenum">
              <a:rPr lang="en-US" smtClean="0"/>
              <a:t>2</a:t>
            </a:fld>
            <a:endParaRPr lang="en-US"/>
          </a:p>
        </p:txBody>
      </p:sp>
    </p:spTree>
    <p:extLst>
      <p:ext uri="{BB962C8B-B14F-4D97-AF65-F5344CB8AC3E}">
        <p14:creationId xmlns:p14="http://schemas.microsoft.com/office/powerpoint/2010/main" val="4165287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tutorial/android/sayhello/decl</a:t>
            </a:r>
            <a:endParaRPr lang="en-US"/>
          </a:p>
        </p:txBody>
      </p:sp>
      <p:sp>
        <p:nvSpPr>
          <p:cNvPr id="5" name="Footer Placeholder 4"/>
          <p:cNvSpPr>
            <a:spLocks noGrp="1"/>
          </p:cNvSpPr>
          <p:nvPr>
            <p:ph type="ftr" sz="quarter" idx="11"/>
          </p:nvPr>
        </p:nvSpPr>
        <p:spPr/>
        <p:txBody>
          <a:bodyPr/>
          <a:lstStyle/>
          <a:p>
            <a:r>
              <a:rPr lang="en-US" smtClean="0"/>
              <a:t>/  5</a:t>
            </a:r>
            <a:endParaRPr lang="en-US"/>
          </a:p>
        </p:txBody>
      </p:sp>
      <p:sp>
        <p:nvSpPr>
          <p:cNvPr id="6" name="Slide Number Placeholder 5"/>
          <p:cNvSpPr>
            <a:spLocks noGrp="1"/>
          </p:cNvSpPr>
          <p:nvPr>
            <p:ph type="sldNum" sz="quarter" idx="12"/>
          </p:nvPr>
        </p:nvSpPr>
        <p:spPr/>
        <p:txBody>
          <a:bodyPr/>
          <a:lstStyle/>
          <a:p>
            <a:fld id="{11A217B1-8FC7-4367-8654-800A4810B1D4}" type="slidenum">
              <a:rPr lang="en-US" smtClean="0"/>
              <a:t>3</a:t>
            </a:fld>
            <a:endParaRPr lang="en-US"/>
          </a:p>
        </p:txBody>
      </p:sp>
      <p:sp>
        <p:nvSpPr>
          <p:cNvPr id="7" name="Shape 34"/>
          <p:cNvSpPr txBox="1"/>
          <p:nvPr/>
        </p:nvSpPr>
        <p:spPr>
          <a:xfrm>
            <a:off x="1767826" y="365125"/>
            <a:ext cx="9056050" cy="831699"/>
          </a:xfrm>
          <a:prstGeom prst="rect">
            <a:avLst/>
          </a:prstGeom>
          <a:noFill/>
          <a:ln>
            <a:noFill/>
          </a:ln>
        </p:spPr>
        <p:txBody>
          <a:bodyPr lIns="38100" tIns="38100" rIns="38100" bIns="38100" anchor="t" anchorCtr="0">
            <a:noAutofit/>
          </a:bodyPr>
          <a:lstStyle/>
          <a:p>
            <a:pPr marL="537634" marR="0" lvl="0" indent="-342900" rtl="0">
              <a:lnSpc>
                <a:spcPct val="100000"/>
              </a:lnSpc>
              <a:spcBef>
                <a:spcPts val="0"/>
              </a:spcBef>
              <a:spcAft>
                <a:spcPts val="0"/>
              </a:spcAft>
              <a:buClr>
                <a:srgbClr val="000000"/>
              </a:buClr>
              <a:buSzPct val="101587"/>
              <a:buFont typeface="Arial" panose="020B0604020202020204" pitchFamily="34" charset="0"/>
              <a:buChar char="•"/>
            </a:pPr>
            <a:r>
              <a:rPr lang="en-US" sz="2133" dirty="0">
                <a:solidFill>
                  <a:srgbClr val="000000"/>
                </a:solidFill>
                <a:latin typeface="Arial"/>
                <a:ea typeface="Arial"/>
                <a:cs typeface="Arial"/>
                <a:sym typeface="Arial"/>
              </a:rPr>
              <a:t>User enters the name in the EditText and presses the Button</a:t>
            </a:r>
          </a:p>
          <a:p>
            <a:pPr marL="537634" marR="0" lvl="0" indent="-342900" rtl="0">
              <a:lnSpc>
                <a:spcPct val="100000"/>
              </a:lnSpc>
              <a:spcBef>
                <a:spcPts val="0"/>
              </a:spcBef>
              <a:spcAft>
                <a:spcPts val="0"/>
              </a:spcAft>
              <a:buClr>
                <a:srgbClr val="000000"/>
              </a:buClr>
              <a:buSzPct val="101587"/>
              <a:buFont typeface="Arial" panose="020B0604020202020204" pitchFamily="34" charset="0"/>
              <a:buChar char="•"/>
            </a:pPr>
            <a:r>
              <a:rPr lang="en-US" sz="2133" dirty="0">
                <a:solidFill>
                  <a:srgbClr val="000000"/>
                </a:solidFill>
                <a:latin typeface="Arial"/>
                <a:ea typeface="Arial"/>
                <a:cs typeface="Arial"/>
                <a:sym typeface="Arial"/>
              </a:rPr>
              <a:t>Greeting message with the name is displayed in the TextView</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4624" y="1097860"/>
            <a:ext cx="2993027" cy="5320937"/>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10733" y="1070043"/>
            <a:ext cx="3008674" cy="5348754"/>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18177" y="1080074"/>
            <a:ext cx="3008674" cy="5356508"/>
          </a:xfrm>
          <a:prstGeom prst="rect">
            <a:avLst/>
          </a:prstGeom>
        </p:spPr>
      </p:pic>
    </p:spTree>
    <p:extLst>
      <p:ext uri="{BB962C8B-B14F-4D97-AF65-F5344CB8AC3E}">
        <p14:creationId xmlns:p14="http://schemas.microsoft.com/office/powerpoint/2010/main" val="3521531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marL="618067" indent="-457200">
              <a:lnSpc>
                <a:spcPct val="100000"/>
              </a:lnSpc>
              <a:spcBef>
                <a:spcPts val="0"/>
              </a:spcBef>
              <a:buClr>
                <a:schemeClr val="tx1"/>
              </a:buClr>
              <a:buSzPct val="98765"/>
            </a:pPr>
            <a:r>
              <a:rPr lang="en-US" u="sng" dirty="0">
                <a:solidFill>
                  <a:srgbClr val="0000FF"/>
                </a:solidFill>
                <a:latin typeface="arial"/>
                <a:ea typeface="arial"/>
                <a:cs typeface="arial"/>
                <a:sym typeface="arial"/>
                <a:hlinkClick r:id="rId2"/>
              </a:rPr>
              <a:t>TextView </a:t>
            </a:r>
          </a:p>
          <a:p>
            <a:pPr marL="618067" indent="-457200">
              <a:lnSpc>
                <a:spcPct val="100000"/>
              </a:lnSpc>
              <a:spcBef>
                <a:spcPts val="0"/>
              </a:spcBef>
              <a:buClr>
                <a:schemeClr val="tx1"/>
              </a:buClr>
              <a:buSzPct val="98765"/>
            </a:pPr>
            <a:r>
              <a:rPr lang="en-US" u="sng" dirty="0">
                <a:solidFill>
                  <a:srgbClr val="0000FF"/>
                </a:solidFill>
                <a:latin typeface="arial"/>
                <a:ea typeface="arial"/>
                <a:cs typeface="arial"/>
                <a:sym typeface="arial"/>
                <a:hlinkClick r:id="rId3"/>
              </a:rPr>
              <a:t>EditText</a:t>
            </a:r>
          </a:p>
          <a:p>
            <a:pPr marL="618067" indent="-457200">
              <a:lnSpc>
                <a:spcPct val="100000"/>
              </a:lnSpc>
              <a:spcBef>
                <a:spcPts val="0"/>
              </a:spcBef>
              <a:buClr>
                <a:schemeClr val="tx1"/>
              </a:buClr>
              <a:buSzPct val="98765"/>
            </a:pPr>
            <a:r>
              <a:rPr lang="en-US" u="sng" dirty="0">
                <a:solidFill>
                  <a:srgbClr val="0000FF"/>
                </a:solidFill>
                <a:latin typeface="arial"/>
                <a:ea typeface="arial"/>
                <a:cs typeface="arial"/>
                <a:sym typeface="arial"/>
                <a:hlinkClick r:id="rId4"/>
              </a:rPr>
              <a:t>R.id</a:t>
            </a:r>
          </a:p>
          <a:p>
            <a:pPr marL="618067" indent="-457200">
              <a:lnSpc>
                <a:spcPct val="100000"/>
              </a:lnSpc>
              <a:spcBef>
                <a:spcPts val="0"/>
              </a:spcBef>
              <a:buClr>
                <a:schemeClr val="tx1"/>
              </a:buClr>
              <a:buSzPct val="98765"/>
            </a:pPr>
            <a:r>
              <a:rPr lang="en-US" u="sng" dirty="0">
                <a:solidFill>
                  <a:srgbClr val="0000FF"/>
                </a:solidFill>
                <a:latin typeface="arial"/>
                <a:ea typeface="arial"/>
                <a:cs typeface="arial"/>
                <a:sym typeface="arial"/>
                <a:hlinkClick r:id="rId5"/>
              </a:rPr>
              <a:t>View</a:t>
            </a:r>
          </a:p>
          <a:p>
            <a:endParaRPr lang="en-US" dirty="0"/>
          </a:p>
        </p:txBody>
      </p:sp>
      <p:sp>
        <p:nvSpPr>
          <p:cNvPr id="4" name="Date Placeholder 3"/>
          <p:cNvSpPr>
            <a:spLocks noGrp="1"/>
          </p:cNvSpPr>
          <p:nvPr>
            <p:ph type="dt" sz="half" idx="10"/>
          </p:nvPr>
        </p:nvSpPr>
        <p:spPr/>
        <p:txBody>
          <a:bodyPr/>
          <a:lstStyle/>
          <a:p>
            <a:r>
              <a:rPr lang="en-US" smtClean="0"/>
              <a:t>tutorial/android/sayhello/decl</a:t>
            </a:r>
            <a:endParaRPr lang="en-US"/>
          </a:p>
        </p:txBody>
      </p:sp>
      <p:sp>
        <p:nvSpPr>
          <p:cNvPr id="5" name="Footer Placeholder 4"/>
          <p:cNvSpPr>
            <a:spLocks noGrp="1"/>
          </p:cNvSpPr>
          <p:nvPr>
            <p:ph type="ftr" sz="quarter" idx="11"/>
          </p:nvPr>
        </p:nvSpPr>
        <p:spPr/>
        <p:txBody>
          <a:bodyPr/>
          <a:lstStyle/>
          <a:p>
            <a:r>
              <a:rPr lang="en-US" smtClean="0"/>
              <a:t>/  5</a:t>
            </a:r>
            <a:endParaRPr lang="en-US"/>
          </a:p>
        </p:txBody>
      </p:sp>
      <p:sp>
        <p:nvSpPr>
          <p:cNvPr id="6" name="Slide Number Placeholder 5"/>
          <p:cNvSpPr>
            <a:spLocks noGrp="1"/>
          </p:cNvSpPr>
          <p:nvPr>
            <p:ph type="sldNum" sz="quarter" idx="12"/>
          </p:nvPr>
        </p:nvSpPr>
        <p:spPr/>
        <p:txBody>
          <a:bodyPr/>
          <a:lstStyle/>
          <a:p>
            <a:fld id="{11A217B1-8FC7-4367-8654-800A4810B1D4}" type="slidenum">
              <a:rPr lang="en-US" smtClean="0"/>
              <a:t>4</a:t>
            </a:fld>
            <a:endParaRPr lang="en-US"/>
          </a:p>
        </p:txBody>
      </p:sp>
    </p:spTree>
    <p:extLst>
      <p:ext uri="{BB962C8B-B14F-4D97-AF65-F5344CB8AC3E}">
        <p14:creationId xmlns:p14="http://schemas.microsoft.com/office/powerpoint/2010/main" val="1123699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lstStyle/>
          <a:p>
            <a:r>
              <a:rPr lang="en-US" dirty="0"/>
              <a:t>Add a second button below the “Say Hello” button. The label for the second button should read “Ask” and when clicked, should echo “How are you, XXX?” to the label (overwriting any previous message), where XXX is the name the user entered.</a:t>
            </a:r>
          </a:p>
          <a:p>
            <a:endParaRPr lang="en-US" dirty="0"/>
          </a:p>
        </p:txBody>
      </p:sp>
      <p:sp>
        <p:nvSpPr>
          <p:cNvPr id="4" name="Date Placeholder 3"/>
          <p:cNvSpPr>
            <a:spLocks noGrp="1"/>
          </p:cNvSpPr>
          <p:nvPr>
            <p:ph type="dt" sz="half" idx="10"/>
          </p:nvPr>
        </p:nvSpPr>
        <p:spPr/>
        <p:txBody>
          <a:bodyPr/>
          <a:lstStyle/>
          <a:p>
            <a:r>
              <a:rPr lang="en-US" smtClean="0"/>
              <a:t>tutorial/android/sayhello/decl</a:t>
            </a:r>
            <a:endParaRPr lang="en-US"/>
          </a:p>
        </p:txBody>
      </p:sp>
      <p:sp>
        <p:nvSpPr>
          <p:cNvPr id="5" name="Footer Placeholder 4"/>
          <p:cNvSpPr>
            <a:spLocks noGrp="1"/>
          </p:cNvSpPr>
          <p:nvPr>
            <p:ph type="ftr" sz="quarter" idx="11"/>
          </p:nvPr>
        </p:nvSpPr>
        <p:spPr/>
        <p:txBody>
          <a:bodyPr/>
          <a:lstStyle/>
          <a:p>
            <a:r>
              <a:rPr lang="en-US" smtClean="0"/>
              <a:t>/  5</a:t>
            </a:r>
            <a:endParaRPr lang="en-US"/>
          </a:p>
        </p:txBody>
      </p:sp>
      <p:sp>
        <p:nvSpPr>
          <p:cNvPr id="6" name="Slide Number Placeholder 5"/>
          <p:cNvSpPr>
            <a:spLocks noGrp="1"/>
          </p:cNvSpPr>
          <p:nvPr>
            <p:ph type="sldNum" sz="quarter" idx="12"/>
          </p:nvPr>
        </p:nvSpPr>
        <p:spPr/>
        <p:txBody>
          <a:bodyPr/>
          <a:lstStyle/>
          <a:p>
            <a:fld id="{11A217B1-8FC7-4367-8654-800A4810B1D4}" type="slidenum">
              <a:rPr lang="en-US" smtClean="0"/>
              <a:t>5</a:t>
            </a:fld>
            <a:endParaRPr lang="en-US"/>
          </a:p>
        </p:txBody>
      </p:sp>
    </p:spTree>
    <p:extLst>
      <p:ext uri="{BB962C8B-B14F-4D97-AF65-F5344CB8AC3E}">
        <p14:creationId xmlns:p14="http://schemas.microsoft.com/office/powerpoint/2010/main" val="2160765225"/>
      </p:ext>
    </p:extLst>
  </p:cSld>
  <p:clrMapOvr>
    <a:masterClrMapping/>
  </p:clrMapOvr>
</p:sld>
</file>

<file path=ppt/theme/theme1.xml><?xml version="1.0" encoding="utf-8"?>
<a:theme xmlns:a="http://schemas.openxmlformats.org/drawingml/2006/main" name="androidSl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droidSlides" id="{BE1B15B1-4952-4CBB-9E8A-BEB2E0634118}" vid="{AC433EC5-E69B-4CC3-B82C-6B66EB6E72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androidSlides</Template>
  <TotalTime>16</TotalTime>
  <Words>178</Words>
  <Application>Microsoft Office PowerPoint</Application>
  <PresentationFormat>Widescreen</PresentationFormat>
  <Paragraphs>45</Paragraphs>
  <Slides>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arial</vt:lpstr>
      <vt:lpstr>Calibri</vt:lpstr>
      <vt:lpstr>Calibri Light</vt:lpstr>
      <vt:lpstr>courier new</vt:lpstr>
      <vt:lpstr>androidSlides</vt:lpstr>
      <vt:lpstr>Android – SayHello (decl)</vt:lpstr>
      <vt:lpstr>PowerPoint Presentation</vt:lpstr>
      <vt:lpstr>PowerPoint Presentation</vt:lpstr>
      <vt:lpstr>References</vt:lpstr>
      <vt:lpstr>Exercise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Anthony Souza</dc:creator>
  <cp:lastModifiedBy>Anthony Souza</cp:lastModifiedBy>
  <cp:revision>3</cp:revision>
  <dcterms:created xsi:type="dcterms:W3CDTF">2015-07-27T06:15:54Z</dcterms:created>
  <dcterms:modified xsi:type="dcterms:W3CDTF">2015-08-07T02:02:35Z</dcterms:modified>
</cp:coreProperties>
</file>