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1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developer.android.com/reference/android/hardware/Camera.Parameters.html" Type="http://schemas.openxmlformats.org/officeDocument/2006/relationships/hyperlink" TargetMode="External" Id="rId4"/><Relationship Target="http://developer.android.com/reference/android/hardware/Camera.html" Type="http://schemas.openxmlformats.org/officeDocument/2006/relationships/hyperlink" TargetMode="External" Id="rId3"/><Relationship Target="http://developer.android.com/reference/android/hardware/Camera.PictureCallback.html" Type="http://schemas.openxmlformats.org/officeDocument/2006/relationships/hyperlink" TargetMode="External" Id="rId9"/><Relationship Target="http://developer.android.com/reference/android/view/SurfaceView.html" Type="http://schemas.openxmlformats.org/officeDocument/2006/relationships/hyperlink" TargetMode="External" Id="rId6"/><Relationship Target="http://developer.android.com/reference/android/view/SurfaceHolder.html" Type="http://schemas.openxmlformats.org/officeDocument/2006/relationships/hyperlink" TargetMode="External" Id="rId5"/><Relationship Target="http://developer.android.com/reference/android/hardware/Camera.ShutterCallback.html" Type="http://schemas.openxmlformats.org/officeDocument/2006/relationships/hyperlink" TargetMode="External" Id="rId8"/><Relationship Target="http://developer.android.com/reference/android/view/SurfaceHolder.Callback.html#surfaceCreated(android.view.SurfaceHolder)" Type="http://schemas.openxmlformats.org/officeDocument/2006/relationships/hyperlink" TargetMode="External" Id="rId7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203200" x="0"/>
            <a:ext cy="942099" cx="6126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 Camera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y="0" x="5689600"/>
            <a:ext cy="325825" cx="44482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3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tutorial/android/sensor/camera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y="1219200" x="304800"/>
            <a:ext cy="6168924" cx="96606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to demonstrate the use of camera in android.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SurfaceView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created for the camera preview.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SurfaceHolder.Callback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used to get notifications about the changes in the surface.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surfaceCreated()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2" marR="0" indent="-186266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Wingdings"/>
              <a:buChar char="§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immediately after the surface is first created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surfaceChanged()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2" marR="0" indent="-186266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Wingdings"/>
              <a:buChar char="§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when there are any structural changes to the surface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surfaceDestroyed()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2" marR="0" indent="-186266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Wingdings"/>
              <a:buChar char="§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just before the surface is being destroyed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CAMERA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permissions should be declared in the 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file to access the camera device.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&lt;uses-feature&gt;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element is used to declare the features of the camera that will be used by the application.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/>
        </p:nvSpPr>
        <p:spPr>
          <a:xfrm>
            <a:off y="199975" x="304825"/>
            <a:ext cy="6944849" cx="94607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instance of camera is obtained using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Camera.Parameters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obtained and modified using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getParameters()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setParameters()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setPreviewDisplay()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sets the surface required for the camera preview.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fully initialized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SurfaceHolder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must be passed to this method.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startPreview()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updates the preview surface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setPreviewDisplay()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must be called before calling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startPreview()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Preview should be started before taking a picture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/>
        </p:nvSpPr>
        <p:spPr>
          <a:xfrm>
            <a:off y="304800" x="508000"/>
            <a:ext cy="6863174" cx="920072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image is captured using the button, the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takePicture()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called which initiates a series of Callbacks for image capture.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shutter callback occurs close to the moment of image capture.This callback can be used to play shutter sound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raw callback occurs when raw image data is available.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jpeg callback occurs when compressed image is available. 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data that is available after image capture is supplied using the callback interface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PictureCallback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via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onPictureTaken()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null can be passed when a callback is not required.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camera is a shared resource it is good practice to release the resource when not using it.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28800" x="1320800"/>
            <a:ext cy="5709899" cx="29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828800" x="5283200"/>
            <a:ext cy="5619699" cx="298144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y="304800" x="401050"/>
            <a:ext cy="1965949" cx="92786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Below screenshots demonstrate how the camera application is rendered on an emulator.</a:t>
            </a:r>
          </a:p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the button is clicked, you can verify the captured image (which is typically an android icon on an emulator) by browsing to the gallery.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507975" x="609600"/>
            <a:ext cy="1225199" cx="337367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y="1524000" x="711200"/>
            <a:ext cy="3244349" cx="5156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Camera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Camera Parameters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SurfaceHolder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SurfaceView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SurfaceHolder Callback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ShutterCallback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PictureCallback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/>
        </p:nvSpPr>
        <p:spPr>
          <a:xfrm>
            <a:off y="2133600" x="711200"/>
            <a:ext cy="1660275" cx="78934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the application such that the picture is taken with the front camera instead of the back camera (assume that the device supports both front and back camera).</a:t>
            </a:r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y="609600" x="711200"/>
            <a:ext cy="1000149" cx="23627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