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1E82B-735B-4D54-ABFB-F8207B7C8E6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E2B86-4D73-467C-82F6-7B7D6B16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E2B86-4D73-467C-82F6-7B7D6B16E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3369-3FDE-4CA0-9C18-7B9889AA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Listener.html" TargetMode="External"/><Relationship Id="rId2" Type="http://schemas.openxmlformats.org/officeDocument/2006/relationships/hyperlink" Target="http://developer.android.com/reference/android/hardware/SensorEv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hardware/Sensor.html" TargetMode="External"/><Relationship Id="rId4" Type="http://schemas.openxmlformats.org/officeDocument/2006/relationships/hyperlink" Target="http://developer.android.com/reference/android/hardware/SensorManag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access to gyroscope on Android device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activity implements the interface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android.hardware.SensorEventListener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is not supported on all devices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SensorManager.getDefaultSensor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Sensor.TYPE_GYROSCOPE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retrieves the default Sensor for the gyroscope.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there is change is sensor event,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onSensorChanged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is called with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contains an array of angular speed along x, y and z axis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good practice to unregister the sensor when not in use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unregisterListener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26" y="303240"/>
            <a:ext cx="3567038" cy="6341400"/>
          </a:xfrm>
        </p:spPr>
      </p:pic>
    </p:spTree>
    <p:extLst>
      <p:ext uri="{BB962C8B-B14F-4D97-AF65-F5344CB8AC3E}">
        <p14:creationId xmlns:p14="http://schemas.microsoft.com/office/powerpoint/2010/main" val="27331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SensorEvent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SensorEventListener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SensorManager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Sensor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tutorial/android/sensor/gyroscope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3369-3FDE-4CA0-9C18-7B9889AA1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4943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</TotalTime>
  <Words>87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courier new</vt:lpstr>
      <vt:lpstr>androidSlides</vt:lpstr>
      <vt:lpstr>Android -  Gyroscope</vt:lpstr>
      <vt:lpstr>PowerPoint Presentation</vt:lpstr>
      <vt:lpstr>Reference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Gyroscope</dc:title>
  <dc:creator>Anthony Souza</dc:creator>
  <cp:lastModifiedBy>Anthony Souza</cp:lastModifiedBy>
  <cp:revision>4</cp:revision>
  <dcterms:created xsi:type="dcterms:W3CDTF">2015-07-31T01:37:50Z</dcterms:created>
  <dcterms:modified xsi:type="dcterms:W3CDTF">2015-08-07T02:06:07Z</dcterms:modified>
</cp:coreProperties>
</file>