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9D3BA-E67E-4FF5-8F83-8CDCDD146D6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4BA8-633A-482C-9520-D5B33BFC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4BA8-633A-482C-9520-D5B33BFC81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64BA8-633A-482C-9520-D5B33BFC81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2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6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7285-864E-42E2-AA4E-6BAEC2AB6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fc/Tag.html" TargetMode="External"/><Relationship Id="rId2" Type="http://schemas.openxmlformats.org/officeDocument/2006/relationships/hyperlink" Target="https://developer.android.com/guide/topics/connectivity/nfc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.google.com/store/apps/details?id=com.nxp.nfc.tagwriter" TargetMode="External"/><Relationship Id="rId4" Type="http://schemas.openxmlformats.org/officeDocument/2006/relationships/hyperlink" Target="https://play.google.com/store/apps/details?id=com.nxp.taginfoli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 NFC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short-range wireless communication.</a:t>
            </a:r>
          </a:p>
          <a:p>
            <a:pPr lvl="1"/>
            <a:r>
              <a:rPr lang="en-US" dirty="0" smtClean="0"/>
              <a:t>Typically requires a distance of 4cm or less to start a connection.</a:t>
            </a:r>
          </a:p>
          <a:p>
            <a:r>
              <a:rPr lang="en-US" dirty="0" smtClean="0"/>
              <a:t>Allows the exchange of small amounts of data between either:</a:t>
            </a:r>
          </a:p>
          <a:p>
            <a:pPr lvl="1"/>
            <a:r>
              <a:rPr lang="en-US" dirty="0" smtClean="0"/>
              <a:t> an </a:t>
            </a:r>
            <a:r>
              <a:rPr lang="en-US" dirty="0" err="1" smtClean="0"/>
              <a:t>nfc</a:t>
            </a:r>
            <a:r>
              <a:rPr lang="en-US" dirty="0" smtClean="0"/>
              <a:t>-enabled Android device and a NFC tag</a:t>
            </a:r>
          </a:p>
          <a:p>
            <a:pPr lvl="1"/>
            <a:r>
              <a:rPr lang="en-US" dirty="0" smtClean="0"/>
              <a:t>Two </a:t>
            </a:r>
            <a:r>
              <a:rPr lang="en-US" dirty="0" err="1"/>
              <a:t>nfc</a:t>
            </a:r>
            <a:r>
              <a:rPr lang="en-US" dirty="0"/>
              <a:t>-enabled A</a:t>
            </a:r>
            <a:r>
              <a:rPr lang="en-US" dirty="0" smtClean="0"/>
              <a:t>ndroid Devices</a:t>
            </a:r>
          </a:p>
          <a:p>
            <a:r>
              <a:rPr lang="en-US" dirty="0" smtClean="0"/>
              <a:t>Three modes of Operation:</a:t>
            </a:r>
          </a:p>
          <a:p>
            <a:pPr lvl="1"/>
            <a:r>
              <a:rPr lang="en-US" dirty="0" smtClean="0"/>
              <a:t>Reader/Writer Mode</a:t>
            </a:r>
          </a:p>
          <a:p>
            <a:pPr lvl="1"/>
            <a:r>
              <a:rPr lang="en-US" dirty="0" smtClean="0"/>
              <a:t>P2P(Peer-2-Peer) Mode</a:t>
            </a:r>
          </a:p>
          <a:p>
            <a:pPr lvl="1"/>
            <a:r>
              <a:rPr lang="en-US" dirty="0" smtClean="0"/>
              <a:t>Card emulation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0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89565" y="1630781"/>
            <a:ext cx="459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NFC Tag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35" y="365125"/>
            <a:ext cx="3332228" cy="5923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10" y="2000113"/>
            <a:ext cx="4288972" cy="42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Near Field Communication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NFC Tag class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Tag Info App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Tag Writer 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3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to do!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tutorial/android/sensors/nfcreader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285-864E-42E2-AA4E-6BAEC2AB6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8425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13</TotalTime>
  <Words>101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 NFC Reader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 NFC Reader</dc:title>
  <dc:creator>Anthony Souza</dc:creator>
  <cp:lastModifiedBy>Anthony Souza</cp:lastModifiedBy>
  <cp:revision>4</cp:revision>
  <dcterms:created xsi:type="dcterms:W3CDTF">2015-07-31T01:46:05Z</dcterms:created>
  <dcterms:modified xsi:type="dcterms:W3CDTF">2015-08-07T02:06:58Z</dcterms:modified>
</cp:coreProperties>
</file>