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A5230-699B-46BB-928F-5C1804B16158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9C994-5A13-4F1B-BF5F-45111B96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9C994-5A13-4F1B-BF5F-45111B96E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5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3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bound-services.html" TargetMode="External"/><Relationship Id="rId2" Type="http://schemas.openxmlformats.org/officeDocument/2006/relationships/hyperlink" Target="http://developer.android.com/guide/components/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content/ServiceConnection.html" TargetMode="External"/><Relationship Id="rId5" Type="http://schemas.openxmlformats.org/officeDocument/2006/relationships/hyperlink" Target="http://developer.android.com/reference/android/os/Binder.html" TargetMode="External"/><Relationship Id="rId4" Type="http://schemas.openxmlformats.org/officeDocument/2006/relationships/hyperlink" Target="http://developer.android.com/reference/android/app/Servic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Service(Bound)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An Android Service is an application component that can perform long running operations.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By default, a service runs in the context of the UI thread. I.e., requires a thread to be created for background operations.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bound service performs a long running operation on behalf of a client. At the end of the operation the result is returned back to the client.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bound service exists as long as there is a client bound to it.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client can access a service running in a different process.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bound service is derived from class Service and needs to override method onBind(). The latter returns a Binder object that the client uses to interact with the service.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The client calls bindService() to bind to a service. This requires a ServiceConnection object that is used to detect when the asynchronous connect to the service succeeded.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service needs to be declared in AndroidManifest.xml using the &lt;service&gt; tag.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2</a:t>
            </a:fld>
            <a:endParaRPr lang="en-US"/>
          </a:p>
        </p:txBody>
      </p:sp>
      <p:sp>
        <p:nvSpPr>
          <p:cNvPr id="7" name="Shape 32"/>
          <p:cNvSpPr txBox="1"/>
          <p:nvPr/>
        </p:nvSpPr>
        <p:spPr>
          <a:xfrm>
            <a:off x="1913077" y="5770581"/>
            <a:ext cx="3657600" cy="62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Step 1: Enter value and press the "Compute" button.</a:t>
            </a:r>
          </a:p>
        </p:txBody>
      </p:sp>
      <p:sp>
        <p:nvSpPr>
          <p:cNvPr id="8" name="Shape 33"/>
          <p:cNvSpPr txBox="1"/>
          <p:nvPr/>
        </p:nvSpPr>
        <p:spPr>
          <a:xfrm>
            <a:off x="5781964" y="5770581"/>
            <a:ext cx="3657600" cy="62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Step 2: After 5 seconds the result will be displayed.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79" y="365125"/>
            <a:ext cx="2931796" cy="5212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62" y="344133"/>
            <a:ext cx="2943604" cy="52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General overview of </a:t>
            </a:r>
            <a:r>
              <a:rPr lang="en" u="sng" dirty="0">
                <a:solidFill>
                  <a:schemeClr val="hlink"/>
                </a:solidFill>
                <a:hlinkClick r:id="rId2"/>
              </a:rPr>
              <a:t>Android Services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Details of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Bound Services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android.app.Service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android.os.Binder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android.content.ServiceConnection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7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The current implementation will destroy the FibonacciService when FibonacciActivity is destroyed. Convert FibonacciService such that it also overrides onStartCommand() for a started service. This service is a hybrid because it is both a started as well as a bound service. Hint: look at the exercise for a started service and combine it with the bounded service.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7325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4</TotalTime>
  <Words>294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– Service(Bound)</vt:lpstr>
      <vt:lpstr>PowerPoint Presentation</vt:lpstr>
      <vt:lpstr>Reference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Service(Bound)</dc:title>
  <dc:creator>Anthony Souza</dc:creator>
  <cp:lastModifiedBy>Anthony Souza</cp:lastModifiedBy>
  <cp:revision>2</cp:revision>
  <dcterms:created xsi:type="dcterms:W3CDTF">2015-07-31T02:00:16Z</dcterms:created>
  <dcterms:modified xsi:type="dcterms:W3CDTF">2015-08-07T02:07:56Z</dcterms:modified>
</cp:coreProperties>
</file>