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51EC-92BE-44CD-A5CA-266BE992306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4179-D28A-4794-8E25-9A8A668D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34179-D28A-4794-8E25-9A8A668DAB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Service.html" TargetMode="External"/><Relationship Id="rId2" Type="http://schemas.openxmlformats.org/officeDocument/2006/relationships/hyperlink" Target="http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app/PendingIntent.html" TargetMode="External"/><Relationship Id="rId5" Type="http://schemas.openxmlformats.org/officeDocument/2006/relationships/hyperlink" Target="http://developer.android.com/reference/android/app/Notification.html" TargetMode="External"/><Relationship Id="rId4" Type="http://schemas.openxmlformats.org/officeDocument/2006/relationships/hyperlink" Target="http://developer.android.com/reference/android/app/IntentServic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Service (started)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An Android Service is an application component that can perform long running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By default, a service runs in the context of the UI thread. I.e., requires a thread to be created for background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can run indefinitely. It is usually created to perform a single operation that does not return any results (e.g., download a file).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often posts completion of a task via a notification in the status bar.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is created via a call to ContextWrapper.startService() (class ContextWrapper is a base class of class Activity).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needs to derive from class android.app.Service and needs to override onStartCommand().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service needs to be declared in AndroidManifest.xml using the &lt;service&gt; tag.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Helper class IntentService automatically creates a background thread and adds a message queue.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2</a:t>
            </a:fld>
            <a:endParaRPr lang="en-US"/>
          </a:p>
        </p:txBody>
      </p:sp>
      <p:sp>
        <p:nvSpPr>
          <p:cNvPr id="7" name="Shape 32"/>
          <p:cNvSpPr txBox="1"/>
          <p:nvPr/>
        </p:nvSpPr>
        <p:spPr>
          <a:xfrm>
            <a:off x="2085269" y="5508681"/>
            <a:ext cx="36576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Step 1: Enter "12" and press "Compute" button. Application will automatically terminate and return to the home screen.</a:t>
            </a:r>
          </a:p>
        </p:txBody>
      </p:sp>
      <p:sp>
        <p:nvSpPr>
          <p:cNvPr id="8" name="Shape 33"/>
          <p:cNvSpPr txBox="1"/>
          <p:nvPr/>
        </p:nvSpPr>
        <p:spPr>
          <a:xfrm>
            <a:off x="5854994" y="5508681"/>
            <a:ext cx="36576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 2: After 5 seconds a notification icon will appear in the top left corner of the screen.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41" y="323299"/>
            <a:ext cx="2940306" cy="5227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33" y="365125"/>
            <a:ext cx="2914272" cy="51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3</a:t>
            </a:fld>
            <a:endParaRPr lang="en-US"/>
          </a:p>
        </p:txBody>
      </p:sp>
      <p:sp>
        <p:nvSpPr>
          <p:cNvPr id="8" name="Shape 40"/>
          <p:cNvSpPr txBox="1"/>
          <p:nvPr/>
        </p:nvSpPr>
        <p:spPr>
          <a:xfrm>
            <a:off x="2056185" y="5580980"/>
            <a:ext cx="3657600" cy="6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Step 3: Swiping from the top of the screen downward will reveal the notifications.</a:t>
            </a:r>
          </a:p>
        </p:txBody>
      </p:sp>
      <p:sp>
        <p:nvSpPr>
          <p:cNvPr id="9" name="Shape 41"/>
          <p:cNvSpPr txBox="1"/>
          <p:nvPr/>
        </p:nvSpPr>
        <p:spPr>
          <a:xfrm>
            <a:off x="6209584" y="5580980"/>
            <a:ext cx="3657600" cy="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Step 4: Click on the notification will re-launch the app which will then display the result of the computation.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42" y="91440"/>
            <a:ext cx="3029768" cy="5386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00" y="91440"/>
            <a:ext cx="3029768" cy="53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General overview of 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Android Services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android.app.Service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android.app.IntentService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android.app.Notification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android.app.PendingIntent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Change the application such that it will compute the Fibonacci as well as the summation of the input value (i.e., 1 + 2 + 3 + ... + n). The summation should be performed in a separate service. For the new service, derive your implementation from base class android.app.Service (not android.app.IntentService). Use a HandlerThread to run the computation in the background. The summation should force a 3 second delay and post a notification for the result.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12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6</TotalTime>
  <Words>356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androidSlides</vt:lpstr>
      <vt:lpstr>Android – Service (started)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Service (started)</dc:title>
  <dc:creator>Anthony Souza</dc:creator>
  <cp:lastModifiedBy>Anthony Souza</cp:lastModifiedBy>
  <cp:revision>2</cp:revision>
  <dcterms:created xsi:type="dcterms:W3CDTF">2015-07-31T02:07:10Z</dcterms:created>
  <dcterms:modified xsi:type="dcterms:W3CDTF">2015-08-07T02:11:54Z</dcterms:modified>
</cp:coreProperties>
</file>