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9" r:id="rId2"/>
    <p:sldId id="256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33A45E-75A9-4D6D-886F-7082AAE652C7}" type="datetimeFigureOut">
              <a:rPr lang="en-US" smtClean="0"/>
              <a:t>8/6/2015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D4D5E9-A66D-41E5-AAE3-1C9DA859D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674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D4D5E9-A66D-41E5-AAE3-1C9DA859DB9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6319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tutorial/android/settings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38734-E7E6-4FA1-854B-D33F94E06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163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tutorial/android/settings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38734-E7E6-4FA1-854B-D33F94E06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014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tutorial/android/settings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38734-E7E6-4FA1-854B-D33F94E06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31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553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63782"/>
            <a:ext cx="10515600" cy="50131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10764" y="0"/>
            <a:ext cx="4581236" cy="365125"/>
          </a:xfr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tutorial/android/settings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823876" y="6390981"/>
            <a:ext cx="527631" cy="365125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/  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92526" y="6390980"/>
            <a:ext cx="423714" cy="365125"/>
          </a:xfr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57B38734-E7E6-4FA1-854B-D33F94E06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5770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tutorial/android/settings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38734-E7E6-4FA1-854B-D33F94E06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930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tutorial/android/settings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38734-E7E6-4FA1-854B-D33F94E06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470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tutorial/android/settings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4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38734-E7E6-4FA1-854B-D33F94E06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449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tutorial/android/settings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38734-E7E6-4FA1-854B-D33F94E06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806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tutorial/android/settings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4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38734-E7E6-4FA1-854B-D33F94E06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384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tutorial/android/settings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38734-E7E6-4FA1-854B-D33F94E06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036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tutorial/android/settings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38734-E7E6-4FA1-854B-D33F94E06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371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tutorial/android/settings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/  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B38734-E7E6-4FA1-854B-D33F94E06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396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android.com/reference/android/preference/PreferenceActivity.html" TargetMode="External"/><Relationship Id="rId2" Type="http://schemas.openxmlformats.org/officeDocument/2006/relationships/hyperlink" Target="http://developer.android.com/guide/topics/ui/settings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eveloper.android.com/reference/android/preference/PreferenceManager.html" TargetMode="External"/><Relationship Id="rId5" Type="http://schemas.openxmlformats.org/officeDocument/2006/relationships/hyperlink" Target="http://developer.android.com/reference/android/app/FragmentManager.html" TargetMode="External"/><Relationship Id="rId4" Type="http://schemas.openxmlformats.org/officeDocument/2006/relationships/hyperlink" Target="http://developer.android.com/reference/android/preference/PreferenceFragment.html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 - Settings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63782"/>
            <a:ext cx="10515600" cy="5227197"/>
          </a:xfrm>
        </p:spPr>
        <p:txBody>
          <a:bodyPr>
            <a:normAutofit lnSpcReduction="10000"/>
          </a:bodyPr>
          <a:lstStyle/>
          <a:p>
            <a:pPr marL="533400" indent="-457200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dirty="0"/>
              <a:t>Settings allow the user to change certain aspects of the applications behavior.</a:t>
            </a:r>
          </a:p>
          <a:p>
            <a:pPr marL="533400" indent="-457200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dirty="0"/>
              <a:t>Settings are handled by an activity that should be derived from class PreferenceActivity.</a:t>
            </a:r>
          </a:p>
          <a:p>
            <a:pPr marL="533400" indent="-457200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dirty="0" smtClean="0"/>
              <a:t>As of API 11, you should use a PreferenceFragment to display your settings.</a:t>
            </a:r>
          </a:p>
          <a:p>
            <a:pPr marL="990600" lvl="1" indent="-457200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dirty="0" smtClean="0"/>
              <a:t>Handled by a FragmentManager</a:t>
            </a:r>
          </a:p>
          <a:p>
            <a:pPr marL="533400" indent="-457200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dirty="0" smtClean="0"/>
              <a:t>A PreferenceFragment can be attached to any activity, evern a PreferenceActivity.</a:t>
            </a:r>
            <a:endParaRPr lang="en" dirty="0"/>
          </a:p>
          <a:p>
            <a:pPr marL="533400" indent="-457200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dirty="0"/>
              <a:t>The settings are defined declaratively via an XML file that needs to be stored in res/xml.</a:t>
            </a:r>
          </a:p>
          <a:p>
            <a:pPr marL="533400" indent="-457200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dirty="0"/>
              <a:t>Android defines the schema of this file.</a:t>
            </a:r>
          </a:p>
          <a:p>
            <a:pPr marL="533400" indent="-457200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dirty="0"/>
              <a:t>Various standard settings are offered by Android.</a:t>
            </a:r>
          </a:p>
          <a:p>
            <a:pPr marL="533400" indent="-457200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dirty="0"/>
              <a:t>Class PreferenceManager can be used to retrieve the current settings</a:t>
            </a:r>
            <a:r>
              <a:rPr lang="en" dirty="0" smtClean="0"/>
              <a:t>.</a:t>
            </a:r>
            <a:endParaRPr lang="e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tutorial/android/settings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38734-E7E6-4FA1-854B-D33F94E0669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523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tutorial/android/settings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38734-E7E6-4FA1-854B-D33F94E06694}" type="slidenum">
              <a:rPr lang="en-US" smtClean="0"/>
              <a:t>2</a:t>
            </a:fld>
            <a:endParaRPr lang="en-US"/>
          </a:p>
        </p:txBody>
      </p:sp>
      <p:sp>
        <p:nvSpPr>
          <p:cNvPr id="7" name="Shape 33"/>
          <p:cNvSpPr txBox="1"/>
          <p:nvPr/>
        </p:nvSpPr>
        <p:spPr>
          <a:xfrm>
            <a:off x="1471748" y="5201180"/>
            <a:ext cx="2940766" cy="1189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dirty="0"/>
              <a:t>Launching the app for the first time, showing the default settings. Clicking on "Edit" launches settings</a:t>
            </a:r>
          </a:p>
        </p:txBody>
      </p:sp>
      <p:sp>
        <p:nvSpPr>
          <p:cNvPr id="8" name="Shape 34"/>
          <p:cNvSpPr txBox="1"/>
          <p:nvPr/>
        </p:nvSpPr>
        <p:spPr>
          <a:xfrm>
            <a:off x="4464768" y="5201179"/>
            <a:ext cx="2940766" cy="873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dirty="0"/>
              <a:t>Defining some settings. Then press 'back' button to return to MainActivity</a:t>
            </a:r>
          </a:p>
        </p:txBody>
      </p:sp>
      <p:sp>
        <p:nvSpPr>
          <p:cNvPr id="9" name="Shape 35"/>
          <p:cNvSpPr txBox="1"/>
          <p:nvPr/>
        </p:nvSpPr>
        <p:spPr>
          <a:xfrm>
            <a:off x="7433772" y="5201180"/>
            <a:ext cx="2940766" cy="873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dirty="0"/>
              <a:t>MainActivity shows the changed settings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2996" y="182562"/>
            <a:ext cx="2879518" cy="511914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6563" y="193992"/>
            <a:ext cx="2873090" cy="510771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0518" y="193992"/>
            <a:ext cx="2855614" cy="5119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686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95300" indent="-457200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dirty="0"/>
              <a:t>Overview of </a:t>
            </a:r>
            <a:r>
              <a:rPr lang="en" u="sng" dirty="0">
                <a:solidFill>
                  <a:schemeClr val="hlink"/>
                </a:solidFill>
                <a:hlinkClick r:id="rId2"/>
              </a:rPr>
              <a:t>Android settings</a:t>
            </a:r>
          </a:p>
          <a:p>
            <a:pPr marL="495300" indent="-457200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dirty="0"/>
              <a:t>Class </a:t>
            </a:r>
            <a:r>
              <a:rPr lang="en" u="sng" dirty="0" smtClean="0">
                <a:solidFill>
                  <a:schemeClr val="hlink"/>
                </a:solidFill>
                <a:hlinkClick r:id="rId3"/>
              </a:rPr>
              <a:t>PreferenceActivity</a:t>
            </a:r>
          </a:p>
          <a:p>
            <a:pPr marL="495300" indent="-457200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dirty="0" smtClean="0"/>
              <a:t>Class </a:t>
            </a:r>
            <a:r>
              <a:rPr lang="en" dirty="0" smtClean="0">
                <a:hlinkClick r:id="rId4"/>
              </a:rPr>
              <a:t>PreferenceFragment</a:t>
            </a:r>
            <a:endParaRPr lang="en" dirty="0" smtClean="0"/>
          </a:p>
          <a:p>
            <a:pPr marL="495300" indent="-457200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dirty="0" smtClean="0"/>
              <a:t>Class</a:t>
            </a:r>
            <a:r>
              <a:rPr lang="en" dirty="0"/>
              <a:t> </a:t>
            </a:r>
            <a:r>
              <a:rPr lang="en" dirty="0" smtClean="0">
                <a:hlinkClick r:id="rId5"/>
              </a:rPr>
              <a:t>FragmentManager</a:t>
            </a:r>
            <a:endParaRPr lang="en" dirty="0" smtClean="0"/>
          </a:p>
          <a:p>
            <a:pPr marL="495300" indent="-457200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dirty="0" smtClean="0"/>
              <a:t>Class </a:t>
            </a:r>
            <a:r>
              <a:rPr lang="en" u="sng" dirty="0">
                <a:solidFill>
                  <a:schemeClr val="hlink"/>
                </a:solidFill>
                <a:hlinkClick r:id="rId6"/>
              </a:rPr>
              <a:t>PreferenceManager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tutorial/android/settings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38734-E7E6-4FA1-854B-D33F94E0669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865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" dirty="0"/>
              <a:t>Add a &lt;SwitchPreference&gt; to res/xml/settings.xml and display its value in MainActivity.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tutorial/android/settings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38734-E7E6-4FA1-854B-D33F94E0669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867632"/>
      </p:ext>
    </p:extLst>
  </p:cSld>
  <p:clrMapOvr>
    <a:masterClrMapping/>
  </p:clrMapOvr>
</p:sld>
</file>

<file path=ppt/theme/theme1.xml><?xml version="1.0" encoding="utf-8"?>
<a:theme xmlns:a="http://schemas.openxmlformats.org/drawingml/2006/main" name="androidSlide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droidSlides" id="{BE1B15B1-4952-4CBB-9E8A-BEB2E0634118}" vid="{AC433EC5-E69B-4CC3-B82C-6B66EB6E72A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androidSlides</Template>
  <TotalTime>9</TotalTime>
  <Words>189</Words>
  <Application>Microsoft Office PowerPoint</Application>
  <PresentationFormat>Widescreen</PresentationFormat>
  <Paragraphs>34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androidSlides</vt:lpstr>
      <vt:lpstr>Android - Settings</vt:lpstr>
      <vt:lpstr>PowerPoint Presentation</vt:lpstr>
      <vt:lpstr>References</vt:lpstr>
      <vt:lpstr>Exercise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- Settings</dc:title>
  <dc:creator>Anthony Souza</dc:creator>
  <cp:lastModifiedBy>Anthony Souza</cp:lastModifiedBy>
  <cp:revision>3</cp:revision>
  <dcterms:created xsi:type="dcterms:W3CDTF">2015-07-31T02:11:21Z</dcterms:created>
  <dcterms:modified xsi:type="dcterms:W3CDTF">2015-08-07T02:14:12Z</dcterms:modified>
</cp:coreProperties>
</file>