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1C3FE-8D8F-4904-A74C-66372DC28DC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C5FC-E4A2-4BD1-A092-5B3AC0823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7C5FC-E4A2-4BD1-A092-5B3AC0823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D84F-D414-4332-8EB1-0945319FD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oggleButton.html" TargetMode="External"/><Relationship Id="rId2" Type="http://schemas.openxmlformats.org/officeDocument/2006/relationships/hyperlink" Target="http://developer.android.com/reference/android/media/MediaPlay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the use of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endParaRPr lang="en-US"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button allows the user to start and stop the media playback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allows the user to enable/disable the looping of playback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is implemented using the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 provided by 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ndroid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- enable looping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 - disable looping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support several sources. 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local resource is used as source for playback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in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res/raw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resourceID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various states: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using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in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to be in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before it is 'started'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created using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already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call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explicitly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by calling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stop()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lang="en-US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PlaybackCompleted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when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invoked and looping is not enabled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playback reaches end of the stream,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enabled, the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still in 'started' state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not enabled, then callback method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invoked</a:t>
            </a:r>
          </a:p>
          <a:p>
            <a:pPr marL="1663700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using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setOnCompletionListener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1042601" y="365125"/>
            <a:ext cx="9449925" cy="9202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button provided helps user to start and stop the playback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provided helps used to enable/disable the looping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41" y="1161482"/>
            <a:ext cx="2941594" cy="5229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8" y="1161482"/>
            <a:ext cx="2995748" cy="52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4</a:t>
            </a:fld>
            <a:endParaRPr lang="en-US"/>
          </a:p>
        </p:txBody>
      </p:sp>
      <p:sp>
        <p:nvSpPr>
          <p:cNvPr id="7" name="Shape 39"/>
          <p:cNvSpPr txBox="1"/>
          <p:nvPr/>
        </p:nvSpPr>
        <p:spPr>
          <a:xfrm>
            <a:off x="319314" y="1117575"/>
            <a:ext cx="5156199" cy="4810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playback has reached end of stream, if the looping is not enabled, the state of button changes accordingly.</a:t>
            </a:r>
          </a:p>
          <a:p>
            <a:pPr marL="34290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3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805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 panose="020B0604020202020204" pitchFamily="34" charset="0"/>
              <a:buChar char="•"/>
            </a:pP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3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  <a:r>
              <a:rPr lang="en-US" sz="23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resources the object is holding has to be released once we are done using it</a:t>
            </a:r>
          </a:p>
          <a:p>
            <a:pPr marL="522805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 panose="020B0604020202020204" pitchFamily="34" charset="0"/>
              <a:buChar char="•"/>
            </a:pP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handling of resources (releasing the resources) </a:t>
            </a:r>
            <a:r>
              <a:rPr lang="en-US" sz="23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onPause</a:t>
            </a:r>
            <a:r>
              <a:rPr lang="en-US" sz="23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3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done (not implemented in this example)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19" y="730313"/>
            <a:ext cx="3222170" cy="57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MediaPlayer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ToggleButton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(arbitrary) MP3 file as a resource to the project (i.e., your favorite song).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button to the UI “Play MP3” that will play the MP3 file when pressed.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D84F-D414-4332-8EB1-0945319FD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99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5</TotalTime>
  <Words>298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courier new</vt:lpstr>
      <vt:lpstr>androidSlides</vt:lpstr>
      <vt:lpstr>Android - Sound</vt:lpstr>
      <vt:lpstr>PowerPoint Presentation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Sound</dc:title>
  <dc:creator>Anthony Souza</dc:creator>
  <cp:lastModifiedBy>Anthony Souza</cp:lastModifiedBy>
  <cp:revision>4</cp:revision>
  <dcterms:created xsi:type="dcterms:W3CDTF">2015-07-31T02:20:36Z</dcterms:created>
  <dcterms:modified xsi:type="dcterms:W3CDTF">2015-08-07T02:16:01Z</dcterms:modified>
</cp:coreProperties>
</file>