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C0138-F5A3-4F07-B280-5002E0C9554E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193C-82F3-4E00-9243-26654503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193C-82F3-4E00-9243-26654503C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9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5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80F8-7B02-4C48-A870-F8B97E4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" TargetMode="External"/><Relationship Id="rId2" Type="http://schemas.openxmlformats.org/officeDocument/2006/relationships/hyperlink" Target="http://developer.android.com/guide/topics/data/data-storag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/>
              <a:t>This tutorial shows four different ways of making data persistent in an Android app.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/>
              <a:t>This app has no visual component. It only prints out some logs.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/>
              <a:t>The four persistency methods are: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Shared Preferences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Writing to external storage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SQL database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Using Parse.com cloud service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Data storage</a:t>
            </a:r>
          </a:p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Parse.com cloud service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Use Shared Preferences to </a:t>
            </a:r>
            <a:r>
              <a:rPr lang="en-US" dirty="0" err="1"/>
              <a:t>Log.d</a:t>
            </a:r>
            <a:r>
              <a:rPr lang="en-US" dirty="0"/>
              <a:t>() a text only when the application is launched for the very first time.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Change the schema of the Employee record for the SQL and Cloud examples by adding a new field for gender.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tutorial/android/storage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80F8-7B02-4C48-A870-F8B97E4AB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3432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</TotalTime>
  <Words>111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androidSlides</vt:lpstr>
      <vt:lpstr>Android - Storage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Storage</dc:title>
  <dc:creator>Anthony Souza</dc:creator>
  <cp:lastModifiedBy>Anthony Souza</cp:lastModifiedBy>
  <cp:revision>1</cp:revision>
  <dcterms:created xsi:type="dcterms:W3CDTF">2015-07-31T02:26:35Z</dcterms:created>
  <dcterms:modified xsi:type="dcterms:W3CDTF">2015-07-31T02:27:47Z</dcterms:modified>
</cp:coreProperties>
</file>