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6D8B1-BA2D-48CA-85CA-B62252D32DDF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781C-3B60-4948-B493-19C9A3D6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781C-3B60-4948-B493-19C9A3D6F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widget/RadioGroup.html" TargetMode="External"/><Relationship Id="rId13" Type="http://schemas.openxmlformats.org/officeDocument/2006/relationships/hyperlink" Target="http://developer.android.com/reference/android/widget/DigitalClock.html" TargetMode="External"/><Relationship Id="rId18" Type="http://schemas.openxmlformats.org/officeDocument/2006/relationships/hyperlink" Target="http://developer.android.com/reference/android/widget/ProgressBar.html" TargetMode="External"/><Relationship Id="rId3" Type="http://schemas.openxmlformats.org/officeDocument/2006/relationships/hyperlink" Target="http://developer.android.com/reference/android/widget/ScrollView.html" TargetMode="External"/><Relationship Id="rId7" Type="http://schemas.openxmlformats.org/officeDocument/2006/relationships/hyperlink" Target="http://developer.android.com/reference/android/widget/CheckBox.html" TargetMode="External"/><Relationship Id="rId12" Type="http://schemas.openxmlformats.org/officeDocument/2006/relationships/hyperlink" Target="http://developer.android.com/reference/android/widget/AnalogClock.html" TargetMode="External"/><Relationship Id="rId17" Type="http://schemas.openxmlformats.org/officeDocument/2006/relationships/hyperlink" Target="http://developer.android.com/reference/android/widget/SeekBar.html" TargetMode="External"/><Relationship Id="rId2" Type="http://schemas.openxmlformats.org/officeDocument/2006/relationships/hyperlink" Target="http://developer.android.com/reference/android/widget/package-summary.html" TargetMode="External"/><Relationship Id="rId16" Type="http://schemas.openxmlformats.org/officeDocument/2006/relationships/hyperlink" Target="http://developer.android.com/reference/android/widget/ImageButton.html" TargetMode="External"/><Relationship Id="rId20" Type="http://schemas.openxmlformats.org/officeDocument/2006/relationships/hyperlink" Target="http://developer.android.com/reference/android/widget/Toa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widget/EditText.html" TargetMode="External"/><Relationship Id="rId11" Type="http://schemas.openxmlformats.org/officeDocument/2006/relationships/hyperlink" Target="http://developer.android.com/reference/android/widget/RatingBar.html" TargetMode="External"/><Relationship Id="rId5" Type="http://schemas.openxmlformats.org/officeDocument/2006/relationships/hyperlink" Target="http://developer.android.com/reference/android/widget/Button.html" TargetMode="External"/><Relationship Id="rId15" Type="http://schemas.openxmlformats.org/officeDocument/2006/relationships/hyperlink" Target="http://developer.android.com/reference/android/widget/TimePicker.html" TargetMode="External"/><Relationship Id="rId10" Type="http://schemas.openxmlformats.org/officeDocument/2006/relationships/hyperlink" Target="http://developer.android.com/reference/android/widget/ToggleButton.html" TargetMode="External"/><Relationship Id="rId19" Type="http://schemas.openxmlformats.org/officeDocument/2006/relationships/hyperlink" Target="http://developer.android.com/reference/android/widget/Spinner.html" TargetMode="External"/><Relationship Id="rId4" Type="http://schemas.openxmlformats.org/officeDocument/2006/relationships/hyperlink" Target="http://developer.android.com/reference/android/widget/TextView.html" TargetMode="External"/><Relationship Id="rId9" Type="http://schemas.openxmlformats.org/officeDocument/2006/relationships/hyperlink" Target="http://developer.android.com/reference/android/widget/RadioButton.html" TargetMode="External"/><Relationship Id="rId14" Type="http://schemas.openxmlformats.org/officeDocument/2006/relationships/hyperlink" Target="http://developer.android.com/reference/android/widget/DatePick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the available widgets in Android which enhance the UI experience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demonstrates only the visual representation and not the associated callbacks.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widgets are available in the package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android.widget.*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example, the widgets are implemented using layout XML -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res/layout/main.xml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(it can be implemented programmatically)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3916680" cy="5013181"/>
          </a:xfrm>
        </p:spPr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Android Widgets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ScrollView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TextView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Button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EditText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CheckBox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RadioGroup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RadioButton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ToggleButton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RatingBar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27171" y="1163781"/>
            <a:ext cx="3916680" cy="501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AnalogClock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DigitalClock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3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DatePicker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4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TimePicker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5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ImageButton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6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SeekBar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7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ProgressBar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8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Spinner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Toast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1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025853"/>
          </a:xfrm>
        </p:spPr>
        <p:txBody>
          <a:bodyPr>
            <a:normAutofit fontScale="92500" lnSpcReduction="1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ScrollView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user to scroll, where the view is larger than the physical display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contain a child which contains the contents that need to be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scrolled</a:t>
            </a:r>
          </a:p>
          <a:p>
            <a:pPr marL="541867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display any text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a simple button which can be pressed or clicked upon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of the button can be customized based on the various states of the button using state list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drawable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of TextView with editing capabilities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2 states - checked/unchecked, necessary actions can be taken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RadioGroup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create a scope for set of radio buttons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one of the radio button within this scope is checked, the rest are unchecked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RadioGroup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cleared to remove the checked state of the radio button.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RadioButton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two states - checked/unchecked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radio button cannot be unchecked. This can be achieved by clearing the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RadioGroup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render the on/off states  like a switch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RatingBar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indicate the rating using the stars.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rating bar can be set to read only if required.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listener can be set to handle the change in the ratings.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AnalogClock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the time in form of analogic clock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DigitalClock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time digitally with seconds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TimePicker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enable user to select the time from 24 hour or AM/PM mode.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lnSpcReduction="1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select a date. 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can select the year, month and day.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customized such that the user is constrained to select between a range of dates.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initialized with an initial by passing the year, month, date and a listener when the date value is changed to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ProgressBar</a:t>
            </a:r>
            <a:endParaRPr lang="en-US" sz="2666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indicate the progress of any on-going operation. The progress displayed on the bar can be controlled by the application. 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indeterminate indicator can be used to indicate the progress when the time taken for the  operation is not known.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SeekBar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similar to progress bar but it has 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draggable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which the user can use to drag.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notify user.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remains visible only for specified period of time and disappears automatically.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Renders a button with an image.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is defined using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android:src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(if using xml) or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setImageResource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(programmatically)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Spinner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like a drop down list which enables user to select from a list of items. 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 of strings that should be displayed in the selection dialog is defined in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item in the string array(defined in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strings.xml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bound with initial appearance and an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ArrayAdapter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 using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createFromResource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is required to set the data.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5125"/>
            <a:ext cx="3086101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65125"/>
            <a:ext cx="30861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4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9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5125"/>
            <a:ext cx="3086100" cy="5486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65126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00362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16</TotalTime>
  <Words>134</Words>
  <Application>Microsoft Office PowerPoint</Application>
  <PresentationFormat>Widescreen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androidSlides</vt:lpstr>
      <vt:lpstr>Android -  Widgets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Widgets</dc:title>
  <dc:creator>Anthony Souza</dc:creator>
  <cp:lastModifiedBy>Anthony Souza</cp:lastModifiedBy>
  <cp:revision>5</cp:revision>
  <dcterms:created xsi:type="dcterms:W3CDTF">2015-07-31T02:28:49Z</dcterms:created>
  <dcterms:modified xsi:type="dcterms:W3CDTF">2015-08-09T22:58:19Z</dcterms:modified>
</cp:coreProperties>
</file>