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76" r:id="rId4"/>
    <p:sldId id="261" r:id="rId5"/>
    <p:sldId id="268" r:id="rId6"/>
    <p:sldId id="263" r:id="rId7"/>
    <p:sldId id="275" r:id="rId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10"/>
    </p:embeddedFont>
    <p:embeddedFont>
      <p:font typeface="Assistant" pitchFamily="2" charset="-79"/>
      <p:regular r:id="rId11"/>
      <p:bold r:id="rId12"/>
    </p:embeddedFont>
    <p:embeddedFont>
      <p:font typeface="Assistant Medium" panose="020B0604020202020204" charset="-79"/>
      <p:regular r:id="rId13"/>
      <p:bold r:id="rId14"/>
    </p:embeddedFont>
    <p:embeddedFont>
      <p:font typeface="Book Antiqua" panose="02040602050305030304" pitchFamily="18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072FD1-8FA0-4A4A-B5AF-1C6694093E89}">
  <a:tblStyle styleId="{B5072FD1-8FA0-4A4A-B5AF-1C6694093E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362d286f3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362d286f3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51150" y="1025845"/>
            <a:ext cx="4297800" cy="27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851140" y="3708145"/>
            <a:ext cx="429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13" name="Google Shape;13;p2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124830" y="334340"/>
            <a:ext cx="640070" cy="4474820"/>
            <a:chOff x="8124830" y="334340"/>
            <a:chExt cx="640070" cy="447482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8124830" y="334340"/>
              <a:ext cx="640070" cy="640070"/>
              <a:chOff x="5764300" y="1176050"/>
              <a:chExt cx="478700" cy="4787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rot="10800000" flipH="1">
              <a:off x="8124830" y="4169090"/>
              <a:ext cx="640070" cy="640070"/>
              <a:chOff x="5764300" y="1176050"/>
              <a:chExt cx="478700" cy="4787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23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23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419" name="Google Shape;419;p23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23"/>
          <p:cNvGrpSpPr/>
          <p:nvPr/>
        </p:nvGrpSpPr>
        <p:grpSpPr>
          <a:xfrm flipH="1">
            <a:off x="379853" y="334340"/>
            <a:ext cx="8384295" cy="4474820"/>
            <a:chOff x="379853" y="334340"/>
            <a:chExt cx="8384295" cy="4474820"/>
          </a:xfrm>
        </p:grpSpPr>
        <p:grpSp>
          <p:nvGrpSpPr>
            <p:cNvPr id="422" name="Google Shape;422;p23"/>
            <p:cNvGrpSpPr/>
            <p:nvPr/>
          </p:nvGrpSpPr>
          <p:grpSpPr>
            <a:xfrm>
              <a:off x="8124078" y="334340"/>
              <a:ext cx="640070" cy="640070"/>
              <a:chOff x="5764300" y="1176050"/>
              <a:chExt cx="478700" cy="478700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23"/>
            <p:cNvGrpSpPr/>
            <p:nvPr/>
          </p:nvGrpSpPr>
          <p:grpSpPr>
            <a:xfrm rot="10800000">
              <a:off x="379853" y="4169090"/>
              <a:ext cx="640070" cy="640070"/>
              <a:chOff x="5764300" y="1176050"/>
              <a:chExt cx="478700" cy="478700"/>
            </a:xfrm>
          </p:grpSpPr>
          <p:sp>
            <p:nvSpPr>
              <p:cNvPr id="428" name="Google Shape;428;p23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3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4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24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435" name="Google Shape;435;p24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24"/>
          <p:cNvGrpSpPr/>
          <p:nvPr/>
        </p:nvGrpSpPr>
        <p:grpSpPr>
          <a:xfrm>
            <a:off x="379853" y="334340"/>
            <a:ext cx="8384295" cy="4474820"/>
            <a:chOff x="380605" y="334340"/>
            <a:chExt cx="8384295" cy="4474820"/>
          </a:xfrm>
        </p:grpSpPr>
        <p:grpSp>
          <p:nvGrpSpPr>
            <p:cNvPr id="438" name="Google Shape;438;p24"/>
            <p:cNvGrpSpPr/>
            <p:nvPr/>
          </p:nvGrpSpPr>
          <p:grpSpPr>
            <a:xfrm>
              <a:off x="8124830" y="334340"/>
              <a:ext cx="640070" cy="640070"/>
              <a:chOff x="5764300" y="1176050"/>
              <a:chExt cx="478700" cy="478700"/>
            </a:xfrm>
          </p:grpSpPr>
          <p:sp>
            <p:nvSpPr>
              <p:cNvPr id="439" name="Google Shape;439;p24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4"/>
            <p:cNvGrpSpPr/>
            <p:nvPr/>
          </p:nvGrpSpPr>
          <p:grpSpPr>
            <a:xfrm rot="10800000" flipH="1">
              <a:off x="8124830" y="4169090"/>
              <a:ext cx="640070" cy="640070"/>
              <a:chOff x="5764300" y="1176050"/>
              <a:chExt cx="478700" cy="478700"/>
            </a:xfrm>
          </p:grpSpPr>
          <p:sp>
            <p:nvSpPr>
              <p:cNvPr id="444" name="Google Shape;444;p24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" name="Google Shape;448;p24"/>
            <p:cNvGrpSpPr/>
            <p:nvPr/>
          </p:nvGrpSpPr>
          <p:grpSpPr>
            <a:xfrm flipH="1">
              <a:off x="380605" y="334340"/>
              <a:ext cx="640070" cy="640070"/>
              <a:chOff x="5764300" y="1176050"/>
              <a:chExt cx="478700" cy="478700"/>
            </a:xfrm>
          </p:grpSpPr>
          <p:sp>
            <p:nvSpPr>
              <p:cNvPr id="449" name="Google Shape;449;p24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24"/>
            <p:cNvGrpSpPr/>
            <p:nvPr/>
          </p:nvGrpSpPr>
          <p:grpSpPr>
            <a:xfrm rot="10800000">
              <a:off x="380605" y="4169090"/>
              <a:ext cx="640070" cy="640070"/>
              <a:chOff x="5764300" y="1176050"/>
              <a:chExt cx="478700" cy="478700"/>
            </a:xfrm>
          </p:grpSpPr>
          <p:sp>
            <p:nvSpPr>
              <p:cNvPr id="454" name="Google Shape;454;p24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7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104" name="Google Shape;104;p7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1373850"/>
            <a:ext cx="41421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720000" y="1846350"/>
            <a:ext cx="4142100" cy="19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>
            <a:spLocks noGrp="1"/>
          </p:cNvSpPr>
          <p:nvPr>
            <p:ph type="pic" idx="2"/>
          </p:nvPr>
        </p:nvSpPr>
        <p:spPr>
          <a:xfrm>
            <a:off x="5682826" y="152400"/>
            <a:ext cx="3308700" cy="4838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" name="Google Shape;109;p7"/>
          <p:cNvGrpSpPr/>
          <p:nvPr/>
        </p:nvGrpSpPr>
        <p:grpSpPr>
          <a:xfrm>
            <a:off x="379853" y="334340"/>
            <a:ext cx="640070" cy="4474820"/>
            <a:chOff x="379853" y="334340"/>
            <a:chExt cx="640070" cy="4474820"/>
          </a:xfrm>
        </p:grpSpPr>
        <p:grpSp>
          <p:nvGrpSpPr>
            <p:cNvPr id="110" name="Google Shape;110;p7"/>
            <p:cNvGrpSpPr/>
            <p:nvPr/>
          </p:nvGrpSpPr>
          <p:grpSpPr>
            <a:xfrm flipH="1">
              <a:off x="379853" y="334340"/>
              <a:ext cx="640070" cy="640070"/>
              <a:chOff x="5764300" y="1176050"/>
              <a:chExt cx="478700" cy="478700"/>
            </a:xfrm>
          </p:grpSpPr>
          <p:sp>
            <p:nvSpPr>
              <p:cNvPr id="111" name="Google Shape;111;p7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7"/>
            <p:cNvGrpSpPr/>
            <p:nvPr/>
          </p:nvGrpSpPr>
          <p:grpSpPr>
            <a:xfrm rot="10800000">
              <a:off x="379853" y="4169090"/>
              <a:ext cx="640070" cy="640070"/>
              <a:chOff x="5764300" y="1176050"/>
              <a:chExt cx="478700" cy="478700"/>
            </a:xfrm>
          </p:grpSpPr>
          <p:sp>
            <p:nvSpPr>
              <p:cNvPr id="116" name="Google Shape;116;p7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9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9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142" name="Google Shape;142;p9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9"/>
          <p:cNvGrpSpPr/>
          <p:nvPr/>
        </p:nvGrpSpPr>
        <p:grpSpPr>
          <a:xfrm>
            <a:off x="379853" y="334340"/>
            <a:ext cx="8384295" cy="4474820"/>
            <a:chOff x="380605" y="334340"/>
            <a:chExt cx="8384295" cy="4474820"/>
          </a:xfrm>
        </p:grpSpPr>
        <p:grpSp>
          <p:nvGrpSpPr>
            <p:cNvPr id="145" name="Google Shape;145;p9"/>
            <p:cNvGrpSpPr/>
            <p:nvPr/>
          </p:nvGrpSpPr>
          <p:grpSpPr>
            <a:xfrm>
              <a:off x="8124830" y="334340"/>
              <a:ext cx="640070" cy="640070"/>
              <a:chOff x="5764300" y="1176050"/>
              <a:chExt cx="478700" cy="478700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9"/>
            <p:cNvGrpSpPr/>
            <p:nvPr/>
          </p:nvGrpSpPr>
          <p:grpSpPr>
            <a:xfrm rot="10800000" flipH="1">
              <a:off x="8124830" y="4169090"/>
              <a:ext cx="640070" cy="640070"/>
              <a:chOff x="5764300" y="1176050"/>
              <a:chExt cx="478700" cy="478700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9"/>
            <p:cNvGrpSpPr/>
            <p:nvPr/>
          </p:nvGrpSpPr>
          <p:grpSpPr>
            <a:xfrm flipH="1">
              <a:off x="380605" y="334340"/>
              <a:ext cx="640070" cy="640070"/>
              <a:chOff x="5764300" y="1176050"/>
              <a:chExt cx="478700" cy="478700"/>
            </a:xfrm>
          </p:grpSpPr>
          <p:sp>
            <p:nvSpPr>
              <p:cNvPr id="156" name="Google Shape;156;p9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 rot="10800000">
              <a:off x="380605" y="4169090"/>
              <a:ext cx="640070" cy="640070"/>
              <a:chOff x="5764300" y="1176050"/>
              <a:chExt cx="478700" cy="478700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3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2865300" y="1895175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2" hasCustomPrompt="1"/>
          </p:nvPr>
        </p:nvSpPr>
        <p:spPr>
          <a:xfrm>
            <a:off x="2865300" y="1377975"/>
            <a:ext cx="1098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"/>
          </p:nvPr>
        </p:nvSpPr>
        <p:spPr>
          <a:xfrm>
            <a:off x="2865300" y="2199975"/>
            <a:ext cx="2560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3"/>
          </p:nvPr>
        </p:nvSpPr>
        <p:spPr>
          <a:xfrm>
            <a:off x="5863800" y="1895175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4" hasCustomPrompt="1"/>
          </p:nvPr>
        </p:nvSpPr>
        <p:spPr>
          <a:xfrm>
            <a:off x="5863800" y="1377975"/>
            <a:ext cx="1098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5"/>
          </p:nvPr>
        </p:nvSpPr>
        <p:spPr>
          <a:xfrm>
            <a:off x="5863800" y="2199975"/>
            <a:ext cx="2560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6"/>
          </p:nvPr>
        </p:nvSpPr>
        <p:spPr>
          <a:xfrm>
            <a:off x="2865300" y="3588700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7" hasCustomPrompt="1"/>
          </p:nvPr>
        </p:nvSpPr>
        <p:spPr>
          <a:xfrm>
            <a:off x="2865300" y="3071725"/>
            <a:ext cx="1098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8"/>
          </p:nvPr>
        </p:nvSpPr>
        <p:spPr>
          <a:xfrm>
            <a:off x="2865300" y="3893500"/>
            <a:ext cx="2560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9"/>
          </p:nvPr>
        </p:nvSpPr>
        <p:spPr>
          <a:xfrm>
            <a:off x="5863800" y="3588700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3" hasCustomPrompt="1"/>
          </p:nvPr>
        </p:nvSpPr>
        <p:spPr>
          <a:xfrm>
            <a:off x="5863800" y="3071725"/>
            <a:ext cx="1098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4"/>
          </p:nvPr>
        </p:nvSpPr>
        <p:spPr>
          <a:xfrm>
            <a:off x="5863800" y="3893500"/>
            <a:ext cx="2560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15"/>
          </p:nvPr>
        </p:nvSpPr>
        <p:spPr>
          <a:xfrm>
            <a:off x="720000" y="4087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213" name="Google Shape;213;p13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3"/>
          <p:cNvGrpSpPr/>
          <p:nvPr/>
        </p:nvGrpSpPr>
        <p:grpSpPr>
          <a:xfrm>
            <a:off x="379853" y="334340"/>
            <a:ext cx="8384295" cy="4474820"/>
            <a:chOff x="379853" y="334340"/>
            <a:chExt cx="8384295" cy="4474820"/>
          </a:xfrm>
        </p:grpSpPr>
        <p:grpSp>
          <p:nvGrpSpPr>
            <p:cNvPr id="216" name="Google Shape;216;p13"/>
            <p:cNvGrpSpPr/>
            <p:nvPr/>
          </p:nvGrpSpPr>
          <p:grpSpPr>
            <a:xfrm>
              <a:off x="8124078" y="334340"/>
              <a:ext cx="640070" cy="640070"/>
              <a:chOff x="5764300" y="1176050"/>
              <a:chExt cx="478700" cy="478700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3"/>
            <p:cNvGrpSpPr/>
            <p:nvPr/>
          </p:nvGrpSpPr>
          <p:grpSpPr>
            <a:xfrm rot="10800000">
              <a:off x="379853" y="4169090"/>
              <a:ext cx="640070" cy="640070"/>
              <a:chOff x="5764300" y="1176050"/>
              <a:chExt cx="478700" cy="47870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6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 txBox="1">
            <a:spLocks noGrp="1"/>
          </p:cNvSpPr>
          <p:nvPr>
            <p:ph type="title"/>
          </p:nvPr>
        </p:nvSpPr>
        <p:spPr>
          <a:xfrm>
            <a:off x="720000" y="407850"/>
            <a:ext cx="3383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6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266" name="Google Shape;266;p16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6"/>
          <p:cNvGrpSpPr/>
          <p:nvPr/>
        </p:nvGrpSpPr>
        <p:grpSpPr>
          <a:xfrm>
            <a:off x="379853" y="334340"/>
            <a:ext cx="8384295" cy="4474820"/>
            <a:chOff x="379853" y="334340"/>
            <a:chExt cx="8384295" cy="4474820"/>
          </a:xfrm>
        </p:grpSpPr>
        <p:grpSp>
          <p:nvGrpSpPr>
            <p:cNvPr id="269" name="Google Shape;269;p16"/>
            <p:cNvGrpSpPr/>
            <p:nvPr/>
          </p:nvGrpSpPr>
          <p:grpSpPr>
            <a:xfrm>
              <a:off x="8124078" y="334340"/>
              <a:ext cx="640070" cy="640070"/>
              <a:chOff x="5764300" y="1176050"/>
              <a:chExt cx="478700" cy="478700"/>
            </a:xfrm>
          </p:grpSpPr>
          <p:sp>
            <p:nvSpPr>
              <p:cNvPr id="270" name="Google Shape;270;p16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16"/>
            <p:cNvGrpSpPr/>
            <p:nvPr/>
          </p:nvGrpSpPr>
          <p:grpSpPr>
            <a:xfrm rot="10800000">
              <a:off x="379853" y="4169090"/>
              <a:ext cx="640070" cy="640070"/>
              <a:chOff x="5764300" y="1176050"/>
              <a:chExt cx="478700" cy="478700"/>
            </a:xfrm>
          </p:grpSpPr>
          <p:sp>
            <p:nvSpPr>
              <p:cNvPr id="275" name="Google Shape;275;p16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8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8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1"/>
          </p:nvPr>
        </p:nvSpPr>
        <p:spPr>
          <a:xfrm>
            <a:off x="720000" y="29527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3"/>
          </p:nvPr>
        </p:nvSpPr>
        <p:spPr>
          <a:xfrm>
            <a:off x="3403800" y="29527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Assistant"/>
                <a:ea typeface="Assistant"/>
                <a:cs typeface="Assistant"/>
                <a:sym typeface="Assistan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5"/>
          </p:nvPr>
        </p:nvSpPr>
        <p:spPr>
          <a:xfrm>
            <a:off x="6087600" y="2952738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title" idx="6"/>
          </p:nvPr>
        </p:nvSpPr>
        <p:spPr>
          <a:xfrm>
            <a:off x="720000" y="41148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18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307" name="Google Shape;307;p18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 flipH="1">
            <a:off x="379853" y="334340"/>
            <a:ext cx="8384295" cy="4474820"/>
            <a:chOff x="379853" y="334340"/>
            <a:chExt cx="8384295" cy="4474820"/>
          </a:xfrm>
        </p:grpSpPr>
        <p:grpSp>
          <p:nvGrpSpPr>
            <p:cNvPr id="310" name="Google Shape;310;p18"/>
            <p:cNvGrpSpPr/>
            <p:nvPr/>
          </p:nvGrpSpPr>
          <p:grpSpPr>
            <a:xfrm>
              <a:off x="8124078" y="334340"/>
              <a:ext cx="640070" cy="640070"/>
              <a:chOff x="5764300" y="1176050"/>
              <a:chExt cx="478700" cy="478700"/>
            </a:xfrm>
          </p:grpSpPr>
          <p:sp>
            <p:nvSpPr>
              <p:cNvPr id="311" name="Google Shape;311;p18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18"/>
            <p:cNvGrpSpPr/>
            <p:nvPr/>
          </p:nvGrpSpPr>
          <p:grpSpPr>
            <a:xfrm rot="10800000">
              <a:off x="379853" y="4169090"/>
              <a:ext cx="640070" cy="640070"/>
              <a:chOff x="5764300" y="1176050"/>
              <a:chExt cx="478700" cy="47870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1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4" name="Google Shape;374;p21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75" name="Google Shape;375;p21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376" name="Google Shape;376;p21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21"/>
          <p:cNvGrpSpPr/>
          <p:nvPr/>
        </p:nvGrpSpPr>
        <p:grpSpPr>
          <a:xfrm>
            <a:off x="379853" y="334340"/>
            <a:ext cx="8384295" cy="4474820"/>
            <a:chOff x="380605" y="334340"/>
            <a:chExt cx="8384295" cy="4474820"/>
          </a:xfrm>
        </p:grpSpPr>
        <p:grpSp>
          <p:nvGrpSpPr>
            <p:cNvPr id="379" name="Google Shape;379;p21"/>
            <p:cNvGrpSpPr/>
            <p:nvPr/>
          </p:nvGrpSpPr>
          <p:grpSpPr>
            <a:xfrm>
              <a:off x="8124830" y="334340"/>
              <a:ext cx="640070" cy="640070"/>
              <a:chOff x="5764300" y="1176050"/>
              <a:chExt cx="478700" cy="478700"/>
            </a:xfrm>
          </p:grpSpPr>
          <p:sp>
            <p:nvSpPr>
              <p:cNvPr id="380" name="Google Shape;380;p21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4" name="Google Shape;384;p21"/>
            <p:cNvGrpSpPr/>
            <p:nvPr/>
          </p:nvGrpSpPr>
          <p:grpSpPr>
            <a:xfrm rot="10800000" flipH="1">
              <a:off x="8124830" y="4169090"/>
              <a:ext cx="640070" cy="640070"/>
              <a:chOff x="5764300" y="1176050"/>
              <a:chExt cx="478700" cy="478700"/>
            </a:xfrm>
          </p:grpSpPr>
          <p:sp>
            <p:nvSpPr>
              <p:cNvPr id="385" name="Google Shape;385;p21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21"/>
            <p:cNvGrpSpPr/>
            <p:nvPr/>
          </p:nvGrpSpPr>
          <p:grpSpPr>
            <a:xfrm flipH="1">
              <a:off x="380605" y="334340"/>
              <a:ext cx="640070" cy="640070"/>
              <a:chOff x="5764300" y="1176050"/>
              <a:chExt cx="478700" cy="478700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21"/>
            <p:cNvGrpSpPr/>
            <p:nvPr/>
          </p:nvGrpSpPr>
          <p:grpSpPr>
            <a:xfrm rot="10800000">
              <a:off x="380605" y="4169090"/>
              <a:ext cx="640070" cy="640070"/>
              <a:chOff x="5764300" y="1176050"/>
              <a:chExt cx="478700" cy="478700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9" name="Google Shape;399;p21"/>
          <p:cNvSpPr txBox="1"/>
          <p:nvPr/>
        </p:nvSpPr>
        <p:spPr>
          <a:xfrm>
            <a:off x="2116550" y="3872100"/>
            <a:ext cx="4910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including icons by </a:t>
            </a:r>
            <a:r>
              <a:rPr lang="en" sz="1200" b="1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infographics &amp; images by </a:t>
            </a:r>
            <a:r>
              <a:rPr lang="en" sz="1200" b="1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2"/>
          <p:cNvPicPr preferRelativeResize="0"/>
          <p:nvPr/>
        </p:nvPicPr>
        <p:blipFill rotWithShape="1">
          <a:blip r:embed="rId2">
            <a:alphaModFix amt="33000"/>
          </a:blip>
          <a:srcRect l="400" t="36753" r="-400" b="6997"/>
          <a:stretch/>
        </p:blipFill>
        <p:spPr>
          <a:xfrm>
            <a:off x="0" y="13"/>
            <a:ext cx="9143999" cy="5143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p22"/>
          <p:cNvGrpSpPr/>
          <p:nvPr/>
        </p:nvGrpSpPr>
        <p:grpSpPr>
          <a:xfrm>
            <a:off x="290875" y="252680"/>
            <a:ext cx="8562300" cy="4638226"/>
            <a:chOff x="290875" y="278550"/>
            <a:chExt cx="8562300" cy="4586400"/>
          </a:xfrm>
        </p:grpSpPr>
        <p:sp>
          <p:nvSpPr>
            <p:cNvPr id="403" name="Google Shape;403;p22"/>
            <p:cNvSpPr/>
            <p:nvPr/>
          </p:nvSpPr>
          <p:spPr>
            <a:xfrm>
              <a:off x="336150" y="278550"/>
              <a:ext cx="8471700" cy="45864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290875" y="313350"/>
              <a:ext cx="8562300" cy="45168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22"/>
          <p:cNvGrpSpPr/>
          <p:nvPr/>
        </p:nvGrpSpPr>
        <p:grpSpPr>
          <a:xfrm>
            <a:off x="379853" y="334340"/>
            <a:ext cx="8384295" cy="4474820"/>
            <a:chOff x="379853" y="334340"/>
            <a:chExt cx="8384295" cy="4474820"/>
          </a:xfrm>
        </p:grpSpPr>
        <p:grpSp>
          <p:nvGrpSpPr>
            <p:cNvPr id="406" name="Google Shape;406;p22"/>
            <p:cNvGrpSpPr/>
            <p:nvPr/>
          </p:nvGrpSpPr>
          <p:grpSpPr>
            <a:xfrm>
              <a:off x="8124078" y="334340"/>
              <a:ext cx="640070" cy="640070"/>
              <a:chOff x="5764300" y="1176050"/>
              <a:chExt cx="478700" cy="478700"/>
            </a:xfrm>
          </p:grpSpPr>
          <p:sp>
            <p:nvSpPr>
              <p:cNvPr id="407" name="Google Shape;407;p22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2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2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2"/>
            <p:cNvGrpSpPr/>
            <p:nvPr/>
          </p:nvGrpSpPr>
          <p:grpSpPr>
            <a:xfrm rot="10800000">
              <a:off x="379853" y="4169090"/>
              <a:ext cx="640070" cy="640070"/>
              <a:chOff x="5764300" y="1176050"/>
              <a:chExt cx="478700" cy="478700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6000050" y="1253225"/>
                <a:ext cx="4412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608" extrusionOk="0">
                    <a:moveTo>
                      <a:pt x="883" y="1"/>
                    </a:moveTo>
                    <a:cubicBezTo>
                      <a:pt x="677" y="1"/>
                      <a:pt x="472" y="79"/>
                      <a:pt x="315" y="236"/>
                    </a:cubicBezTo>
                    <a:cubicBezTo>
                      <a:pt x="1" y="550"/>
                      <a:pt x="1" y="1058"/>
                      <a:pt x="315" y="1372"/>
                    </a:cubicBezTo>
                    <a:cubicBezTo>
                      <a:pt x="472" y="1529"/>
                      <a:pt x="677" y="1608"/>
                      <a:pt x="883" y="1608"/>
                    </a:cubicBezTo>
                    <a:cubicBezTo>
                      <a:pt x="1088" y="1608"/>
                      <a:pt x="1294" y="1529"/>
                      <a:pt x="1451" y="1372"/>
                    </a:cubicBezTo>
                    <a:cubicBezTo>
                      <a:pt x="1765" y="1058"/>
                      <a:pt x="1765" y="550"/>
                      <a:pt x="1451" y="236"/>
                    </a:cubicBezTo>
                    <a:cubicBezTo>
                      <a:pt x="1294" y="79"/>
                      <a:pt x="1088" y="1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6123800" y="1253225"/>
                <a:ext cx="439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8" extrusionOk="0">
                    <a:moveTo>
                      <a:pt x="877" y="1"/>
                    </a:moveTo>
                    <a:cubicBezTo>
                      <a:pt x="672" y="1"/>
                      <a:pt x="468" y="79"/>
                      <a:pt x="314" y="236"/>
                    </a:cubicBezTo>
                    <a:cubicBezTo>
                      <a:pt x="0" y="550"/>
                      <a:pt x="0" y="1058"/>
                      <a:pt x="314" y="1372"/>
                    </a:cubicBezTo>
                    <a:cubicBezTo>
                      <a:pt x="468" y="1529"/>
                      <a:pt x="672" y="1608"/>
                      <a:pt x="877" y="1608"/>
                    </a:cubicBezTo>
                    <a:cubicBezTo>
                      <a:pt x="1082" y="1608"/>
                      <a:pt x="1288" y="1529"/>
                      <a:pt x="1445" y="1372"/>
                    </a:cubicBezTo>
                    <a:cubicBezTo>
                      <a:pt x="1759" y="1058"/>
                      <a:pt x="1759" y="550"/>
                      <a:pt x="1445" y="236"/>
                    </a:cubicBezTo>
                    <a:cubicBezTo>
                      <a:pt x="1288" y="79"/>
                      <a:pt x="1082" y="1"/>
                      <a:pt x="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>
                <a:off x="5764300" y="1176050"/>
                <a:ext cx="478700" cy="478700"/>
              </a:xfrm>
              <a:custGeom>
                <a:avLst/>
                <a:gdLst/>
                <a:ahLst/>
                <a:cxnLst/>
                <a:rect l="l" t="t" r="r" b="b"/>
                <a:pathLst>
                  <a:path w="19148" h="19148" extrusionOk="0">
                    <a:moveTo>
                      <a:pt x="7838" y="1416"/>
                    </a:moveTo>
                    <a:lnTo>
                      <a:pt x="11669" y="2535"/>
                    </a:lnTo>
                    <a:lnTo>
                      <a:pt x="12788" y="6366"/>
                    </a:lnTo>
                    <a:lnTo>
                      <a:pt x="8957" y="5247"/>
                    </a:lnTo>
                    <a:lnTo>
                      <a:pt x="7838" y="1416"/>
                    </a:lnTo>
                    <a:close/>
                    <a:moveTo>
                      <a:pt x="17731" y="1416"/>
                    </a:moveTo>
                    <a:lnTo>
                      <a:pt x="16612" y="5247"/>
                    </a:lnTo>
                    <a:lnTo>
                      <a:pt x="12788" y="6366"/>
                    </a:lnTo>
                    <a:lnTo>
                      <a:pt x="13901" y="2535"/>
                    </a:lnTo>
                    <a:lnTo>
                      <a:pt x="17731" y="1416"/>
                    </a:lnTo>
                    <a:close/>
                    <a:moveTo>
                      <a:pt x="12788" y="6366"/>
                    </a:moveTo>
                    <a:lnTo>
                      <a:pt x="16612" y="7485"/>
                    </a:lnTo>
                    <a:lnTo>
                      <a:pt x="17731" y="11310"/>
                    </a:lnTo>
                    <a:lnTo>
                      <a:pt x="13901" y="10191"/>
                    </a:lnTo>
                    <a:lnTo>
                      <a:pt x="12788" y="6366"/>
                    </a:lnTo>
                    <a:close/>
                    <a:moveTo>
                      <a:pt x="0" y="1"/>
                    </a:moveTo>
                    <a:cubicBezTo>
                      <a:pt x="3060" y="2170"/>
                      <a:pt x="5971" y="4562"/>
                      <a:pt x="8723" y="7165"/>
                    </a:cubicBezTo>
                    <a:lnTo>
                      <a:pt x="11988" y="7165"/>
                    </a:lnTo>
                    <a:lnTo>
                      <a:pt x="11988" y="10431"/>
                    </a:lnTo>
                    <a:cubicBezTo>
                      <a:pt x="14586" y="13182"/>
                      <a:pt x="16978" y="16088"/>
                      <a:pt x="19147" y="19148"/>
                    </a:cubicBezTo>
                    <a:lnTo>
                      <a:pt x="19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>
                <a:off x="6123800" y="1376975"/>
                <a:ext cx="4397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602" extrusionOk="0">
                    <a:moveTo>
                      <a:pt x="877" y="0"/>
                    </a:moveTo>
                    <a:cubicBezTo>
                      <a:pt x="671" y="0"/>
                      <a:pt x="466" y="79"/>
                      <a:pt x="309" y="236"/>
                    </a:cubicBezTo>
                    <a:cubicBezTo>
                      <a:pt x="0" y="544"/>
                      <a:pt x="0" y="1052"/>
                      <a:pt x="309" y="1366"/>
                    </a:cubicBezTo>
                    <a:cubicBezTo>
                      <a:pt x="466" y="1523"/>
                      <a:pt x="671" y="1601"/>
                      <a:pt x="877" y="1601"/>
                    </a:cubicBezTo>
                    <a:cubicBezTo>
                      <a:pt x="1082" y="1601"/>
                      <a:pt x="1288" y="1523"/>
                      <a:pt x="1445" y="1366"/>
                    </a:cubicBezTo>
                    <a:cubicBezTo>
                      <a:pt x="1759" y="1052"/>
                      <a:pt x="1759" y="544"/>
                      <a:pt x="1445" y="236"/>
                    </a:cubicBezTo>
                    <a:cubicBezTo>
                      <a:pt x="1288" y="79"/>
                      <a:pt x="1082" y="0"/>
                      <a:pt x="8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48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ril Fatface"/>
              <a:buNone/>
              <a:defRPr sz="3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ril Fatface"/>
              <a:buNone/>
              <a:defRPr sz="3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ril Fatface"/>
              <a:buNone/>
              <a:defRPr sz="3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ril Fatface"/>
              <a:buNone/>
              <a:defRPr sz="3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ril Fatface"/>
              <a:buNone/>
              <a:defRPr sz="3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ril Fatface"/>
              <a:buNone/>
              <a:defRPr sz="3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ril Fatface"/>
              <a:buNone/>
              <a:defRPr sz="3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ril Fatface"/>
              <a:buNone/>
              <a:defRPr sz="3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bril Fatface"/>
              <a:buNone/>
              <a:defRPr sz="35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 Medium"/>
              <a:buChar char="●"/>
              <a:defRPr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 Medium"/>
              <a:buChar char="○"/>
              <a:defRPr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 Medium"/>
              <a:buChar char="■"/>
              <a:defRPr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 Medium"/>
              <a:buChar char="●"/>
              <a:defRPr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 Medium"/>
              <a:buChar char="○"/>
              <a:defRPr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 Medium"/>
              <a:buChar char="■"/>
              <a:defRPr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 Medium"/>
              <a:buChar char="●"/>
              <a:defRPr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 Medium"/>
              <a:buChar char="○"/>
              <a:defRPr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ssistant Medium"/>
              <a:buChar char="■"/>
              <a:defRPr>
                <a:solidFill>
                  <a:schemeClr val="lt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2" r:id="rId6"/>
    <p:sldLayoutId id="2147483664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sms-spam-collection-dataset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 txBox="1">
            <a:spLocks noGrp="1"/>
          </p:cNvSpPr>
          <p:nvPr>
            <p:ph type="ctrTitle"/>
          </p:nvPr>
        </p:nvSpPr>
        <p:spPr>
          <a:xfrm>
            <a:off x="3851140" y="1435355"/>
            <a:ext cx="4297800" cy="937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</a:t>
            </a:r>
            <a:endParaRPr dirty="0"/>
          </a:p>
        </p:txBody>
      </p:sp>
      <p:sp>
        <p:nvSpPr>
          <p:cNvPr id="469" name="Google Shape;469;p28"/>
          <p:cNvSpPr txBox="1">
            <a:spLocks noGrp="1"/>
          </p:cNvSpPr>
          <p:nvPr>
            <p:ph type="subTitle" idx="1"/>
          </p:nvPr>
        </p:nvSpPr>
        <p:spPr>
          <a:xfrm>
            <a:off x="3851140" y="2360936"/>
            <a:ext cx="429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June 2024</a:t>
            </a:r>
            <a:endParaRPr dirty="0"/>
          </a:p>
        </p:txBody>
      </p:sp>
      <p:pic>
        <p:nvPicPr>
          <p:cNvPr id="470" name="Google Shape;4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1" y="152400"/>
            <a:ext cx="296748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hat on a transparent background&#10;&#10;Description automatically generated">
            <a:extLst>
              <a:ext uri="{FF2B5EF4-FFF2-40B4-BE49-F238E27FC236}">
                <a16:creationId xmlns:a16="http://schemas.microsoft.com/office/drawing/2014/main" id="{151A7ACE-C4B0-E291-5100-366CE61DC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82097">
            <a:off x="779312" y="-108303"/>
            <a:ext cx="1713641" cy="1713641"/>
          </a:xfrm>
          <a:prstGeom prst="rect">
            <a:avLst/>
          </a:prstGeom>
        </p:spPr>
      </p:pic>
      <p:pic>
        <p:nvPicPr>
          <p:cNvPr id="5" name="Picture 4" descr="A rock on a checkered background&#10;&#10;Description automatically generated">
            <a:extLst>
              <a:ext uri="{FF2B5EF4-FFF2-40B4-BE49-F238E27FC236}">
                <a16:creationId xmlns:a16="http://schemas.microsoft.com/office/drawing/2014/main" id="{83E24DC7-9065-DA39-A99F-997F35845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6132" y="2539379"/>
            <a:ext cx="1452109" cy="8632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"/>
          <p:cNvSpPr txBox="1">
            <a:spLocks noGrp="1"/>
          </p:cNvSpPr>
          <p:nvPr>
            <p:ph type="title"/>
          </p:nvPr>
        </p:nvSpPr>
        <p:spPr>
          <a:xfrm>
            <a:off x="1097952" y="2435884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85" name="Google Shape;485;p30"/>
          <p:cNvSpPr txBox="1">
            <a:spLocks noGrp="1"/>
          </p:cNvSpPr>
          <p:nvPr>
            <p:ph type="title" idx="2"/>
          </p:nvPr>
        </p:nvSpPr>
        <p:spPr>
          <a:xfrm>
            <a:off x="1097952" y="1918684"/>
            <a:ext cx="1098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7" name="Google Shape;487;p30"/>
          <p:cNvSpPr txBox="1">
            <a:spLocks noGrp="1"/>
          </p:cNvSpPr>
          <p:nvPr>
            <p:ph type="title" idx="3"/>
          </p:nvPr>
        </p:nvSpPr>
        <p:spPr>
          <a:xfrm>
            <a:off x="5485848" y="2059127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in progress</a:t>
            </a:r>
            <a:endParaRPr dirty="0"/>
          </a:p>
        </p:txBody>
      </p:sp>
      <p:sp>
        <p:nvSpPr>
          <p:cNvPr id="488" name="Google Shape;488;p30"/>
          <p:cNvSpPr txBox="1">
            <a:spLocks noGrp="1"/>
          </p:cNvSpPr>
          <p:nvPr>
            <p:ph type="title" idx="4"/>
          </p:nvPr>
        </p:nvSpPr>
        <p:spPr>
          <a:xfrm>
            <a:off x="5485848" y="1541927"/>
            <a:ext cx="1098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0" name="Google Shape;490;p30"/>
          <p:cNvSpPr txBox="1">
            <a:spLocks noGrp="1"/>
          </p:cNvSpPr>
          <p:nvPr>
            <p:ph type="title" idx="6"/>
          </p:nvPr>
        </p:nvSpPr>
        <p:spPr>
          <a:xfrm>
            <a:off x="3962580" y="3715580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91" name="Google Shape;491;p30"/>
          <p:cNvSpPr txBox="1">
            <a:spLocks noGrp="1"/>
          </p:cNvSpPr>
          <p:nvPr>
            <p:ph type="title" idx="7"/>
          </p:nvPr>
        </p:nvSpPr>
        <p:spPr>
          <a:xfrm>
            <a:off x="3962580" y="3198605"/>
            <a:ext cx="1098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6" name="Google Shape;496;p30"/>
          <p:cNvSpPr txBox="1">
            <a:spLocks noGrp="1"/>
          </p:cNvSpPr>
          <p:nvPr>
            <p:ph type="title" idx="15"/>
          </p:nvPr>
        </p:nvSpPr>
        <p:spPr>
          <a:xfrm>
            <a:off x="720000" y="4087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052E-0FB1-D2A5-9EBB-B3EF9907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572" y="856057"/>
            <a:ext cx="5306227" cy="548700"/>
          </a:xfrm>
        </p:spPr>
        <p:txBody>
          <a:bodyPr/>
          <a:lstStyle/>
          <a:p>
            <a:r>
              <a:rPr lang="en-MY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5E7B-0F47-E43F-DC44-51696D0C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846350"/>
            <a:ext cx="7840106" cy="1923300"/>
          </a:xfrm>
        </p:spPr>
        <p:txBody>
          <a:bodyPr/>
          <a:lstStyle/>
          <a:p>
            <a:r>
              <a:rPr lang="en-MY" sz="2000" b="1" dirty="0">
                <a:latin typeface="Book Antiqua" panose="02040602050305030304" pitchFamily="18" charset="0"/>
              </a:rPr>
              <a:t>Privacy Invasion – using other individual’s identity for fraud</a:t>
            </a:r>
          </a:p>
          <a:p>
            <a:endParaRPr lang="en-MY" sz="2000" b="1" dirty="0">
              <a:latin typeface="Book Antiqua" panose="02040602050305030304" pitchFamily="18" charset="0"/>
            </a:endParaRPr>
          </a:p>
          <a:p>
            <a:r>
              <a:rPr lang="en-MY" sz="2000" b="1" dirty="0">
                <a:latin typeface="Book Antiqua" panose="02040602050305030304" pitchFamily="18" charset="0"/>
              </a:rPr>
              <a:t>Security Risks - personal information leaked</a:t>
            </a:r>
          </a:p>
          <a:p>
            <a:endParaRPr lang="en-MY" sz="2000" b="1" dirty="0">
              <a:latin typeface="Book Antiqua" panose="02040602050305030304" pitchFamily="18" charset="0"/>
            </a:endParaRPr>
          </a:p>
          <a:p>
            <a:r>
              <a:rPr lang="en-MY" sz="2000" b="1" dirty="0">
                <a:latin typeface="Book Antiqua" panose="02040602050305030304" pitchFamily="18" charset="0"/>
              </a:rPr>
              <a:t>Financial Loss – credit card information exposed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2461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 txBox="1">
            <a:spLocks noGrp="1"/>
          </p:cNvSpPr>
          <p:nvPr>
            <p:ph type="title"/>
          </p:nvPr>
        </p:nvSpPr>
        <p:spPr>
          <a:xfrm>
            <a:off x="778881" y="682336"/>
            <a:ext cx="4378473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517" name="Google Shape;517;p33"/>
          <p:cNvSpPr txBox="1">
            <a:spLocks noGrp="1"/>
          </p:cNvSpPr>
          <p:nvPr>
            <p:ph type="body" idx="1"/>
          </p:nvPr>
        </p:nvSpPr>
        <p:spPr>
          <a:xfrm>
            <a:off x="682452" y="1398454"/>
            <a:ext cx="4571329" cy="2637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800" dirty="0">
                <a:solidFill>
                  <a:schemeClr val="lt1"/>
                </a:solidFill>
                <a:latin typeface="Book Antiqua" panose="02040602050305030304" pitchFamily="18" charset="0"/>
              </a:rPr>
              <a:t>Classify it as spam or not spam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sz="1800" dirty="0">
              <a:solidFill>
                <a:schemeClr val="lt1"/>
              </a:solidFill>
              <a:latin typeface="Book Antiqua" panose="0204060205030503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1800" dirty="0">
                <a:solidFill>
                  <a:schemeClr val="lt1"/>
                </a:solidFill>
                <a:latin typeface="Book Antiqua" panose="02040602050305030304" pitchFamily="18" charset="0"/>
              </a:rPr>
              <a:t>Build a real-time spam detection system that can analyze incoming SMS messages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en-US" sz="1800" dirty="0">
              <a:solidFill>
                <a:schemeClr val="lt1"/>
              </a:solidFill>
              <a:latin typeface="Book Antiqua" panose="0204060205030503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MY" sz="1800" dirty="0">
                <a:effectLst/>
                <a:latin typeface="Book Antiqua" panose="020406020503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Investigate which features are most important for accurately detecting spam messages </a:t>
            </a:r>
            <a:r>
              <a:rPr lang="en-MY" sz="1400" dirty="0">
                <a:effectLst/>
                <a:latin typeface="Book Antiqua" panose="020406020503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(e.g., word frequency, message length, presence of certain keywords) </a:t>
            </a:r>
            <a:endParaRPr lang="en-US" dirty="0">
              <a:solidFill>
                <a:schemeClr val="lt1"/>
              </a:solidFill>
              <a:latin typeface="Book Antiqua" panose="0204060205030503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dirty="0">
              <a:solidFill>
                <a:schemeClr val="lt1"/>
              </a:solidFill>
              <a:latin typeface="Book Antiqua" panose="02040602050305030304" pitchFamily="18" charset="0"/>
            </a:endParaRPr>
          </a:p>
        </p:txBody>
      </p:sp>
      <p:pic>
        <p:nvPicPr>
          <p:cNvPr id="518" name="Google Shape;518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506" r="42904"/>
          <a:stretch/>
        </p:blipFill>
        <p:spPr>
          <a:xfrm>
            <a:off x="5682826" y="152400"/>
            <a:ext cx="3308774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title"/>
          </p:nvPr>
        </p:nvSpPr>
        <p:spPr>
          <a:xfrm>
            <a:off x="754770" y="725856"/>
            <a:ext cx="33834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639" name="Google Shape;639;p40"/>
          <p:cNvSpPr txBox="1">
            <a:spLocks noGrp="1"/>
          </p:cNvSpPr>
          <p:nvPr>
            <p:ph type="title" idx="4294967295"/>
          </p:nvPr>
        </p:nvSpPr>
        <p:spPr>
          <a:xfrm>
            <a:off x="969336" y="1220346"/>
            <a:ext cx="3848007" cy="27171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</a:br>
            <a:b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  <a:t>Still cleaning …</a:t>
            </a:r>
            <a:b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  <a:t>- Spam.csv </a:t>
            </a:r>
            <a:r>
              <a:rPr lang="en-MY" sz="2000" b="1" dirty="0">
                <a:latin typeface="Assistant"/>
                <a:ea typeface="Assistant"/>
                <a:cs typeface="Assistant"/>
                <a:sym typeface="Assistant"/>
                <a:hlinkClick r:id="rId3"/>
              </a:rPr>
              <a:t>https://www.kaggle.com/datasets/uciml/sms-spam-collection-dataset/data</a:t>
            </a:r>
            <a:b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</a:br>
            <a:b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</a:br>
            <a:endParaRPr sz="20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641" name="Google Shape;641;p40"/>
          <p:cNvGrpSpPr/>
          <p:nvPr/>
        </p:nvGrpSpPr>
        <p:grpSpPr>
          <a:xfrm>
            <a:off x="4755441" y="331375"/>
            <a:ext cx="3994447" cy="3969415"/>
            <a:chOff x="6030389" y="-9"/>
            <a:chExt cx="3113607" cy="3094337"/>
          </a:xfrm>
        </p:grpSpPr>
        <p:grpSp>
          <p:nvGrpSpPr>
            <p:cNvPr id="642" name="Google Shape;642;p40"/>
            <p:cNvGrpSpPr/>
            <p:nvPr/>
          </p:nvGrpSpPr>
          <p:grpSpPr>
            <a:xfrm>
              <a:off x="6030389" y="-9"/>
              <a:ext cx="3113607" cy="3094337"/>
              <a:chOff x="1712225" y="468275"/>
              <a:chExt cx="4447375" cy="4419850"/>
            </a:xfrm>
          </p:grpSpPr>
          <p:sp>
            <p:nvSpPr>
              <p:cNvPr id="643" name="Google Shape;643;p40"/>
              <p:cNvSpPr/>
              <p:nvPr/>
            </p:nvSpPr>
            <p:spPr>
              <a:xfrm>
                <a:off x="3874600" y="4627100"/>
                <a:ext cx="299400" cy="196825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7873" extrusionOk="0">
                    <a:moveTo>
                      <a:pt x="11976" y="0"/>
                    </a:moveTo>
                    <a:lnTo>
                      <a:pt x="10808" y="467"/>
                    </a:lnTo>
                    <a:lnTo>
                      <a:pt x="10108" y="734"/>
                    </a:lnTo>
                    <a:lnTo>
                      <a:pt x="9374" y="467"/>
                    </a:lnTo>
                    <a:lnTo>
                      <a:pt x="7673" y="1434"/>
                    </a:lnTo>
                    <a:lnTo>
                      <a:pt x="6305" y="1768"/>
                    </a:lnTo>
                    <a:lnTo>
                      <a:pt x="4537" y="1768"/>
                    </a:lnTo>
                    <a:lnTo>
                      <a:pt x="3670" y="1001"/>
                    </a:lnTo>
                    <a:lnTo>
                      <a:pt x="2769" y="667"/>
                    </a:lnTo>
                    <a:lnTo>
                      <a:pt x="2302" y="1168"/>
                    </a:lnTo>
                    <a:cubicBezTo>
                      <a:pt x="2302" y="1168"/>
                      <a:pt x="1902" y="1501"/>
                      <a:pt x="1702" y="1701"/>
                    </a:cubicBezTo>
                    <a:cubicBezTo>
                      <a:pt x="1652" y="1751"/>
                      <a:pt x="1606" y="1772"/>
                      <a:pt x="1560" y="1772"/>
                    </a:cubicBezTo>
                    <a:cubicBezTo>
                      <a:pt x="1420" y="1772"/>
                      <a:pt x="1277" y="1584"/>
                      <a:pt x="1001" y="1434"/>
                    </a:cubicBezTo>
                    <a:lnTo>
                      <a:pt x="1" y="1434"/>
                    </a:lnTo>
                    <a:lnTo>
                      <a:pt x="1" y="2569"/>
                    </a:lnTo>
                    <a:cubicBezTo>
                      <a:pt x="1" y="2569"/>
                      <a:pt x="134" y="3469"/>
                      <a:pt x="134" y="3803"/>
                    </a:cubicBezTo>
                    <a:cubicBezTo>
                      <a:pt x="134" y="4136"/>
                      <a:pt x="801" y="4270"/>
                      <a:pt x="801" y="4270"/>
                    </a:cubicBezTo>
                    <a:lnTo>
                      <a:pt x="1969" y="4336"/>
                    </a:lnTo>
                    <a:lnTo>
                      <a:pt x="4471" y="5704"/>
                    </a:lnTo>
                    <a:lnTo>
                      <a:pt x="5972" y="6505"/>
                    </a:lnTo>
                    <a:lnTo>
                      <a:pt x="7339" y="6505"/>
                    </a:lnTo>
                    <a:lnTo>
                      <a:pt x="8373" y="7872"/>
                    </a:lnTo>
                    <a:lnTo>
                      <a:pt x="10875" y="7872"/>
                    </a:lnTo>
                    <a:lnTo>
                      <a:pt x="11476" y="5571"/>
                    </a:lnTo>
                    <a:lnTo>
                      <a:pt x="10341" y="4203"/>
                    </a:lnTo>
                    <a:lnTo>
                      <a:pt x="11976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3480150" y="4081700"/>
                <a:ext cx="88425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7673" extrusionOk="0">
                    <a:moveTo>
                      <a:pt x="2669" y="0"/>
                    </a:moveTo>
                    <a:lnTo>
                      <a:pt x="2469" y="1235"/>
                    </a:lnTo>
                    <a:lnTo>
                      <a:pt x="1902" y="1034"/>
                    </a:lnTo>
                    <a:cubicBezTo>
                      <a:pt x="1902" y="1034"/>
                      <a:pt x="1168" y="1368"/>
                      <a:pt x="968" y="1568"/>
                    </a:cubicBezTo>
                    <a:cubicBezTo>
                      <a:pt x="768" y="1768"/>
                      <a:pt x="67" y="2302"/>
                      <a:pt x="67" y="2302"/>
                    </a:cubicBezTo>
                    <a:lnTo>
                      <a:pt x="1" y="4470"/>
                    </a:lnTo>
                    <a:lnTo>
                      <a:pt x="134" y="4971"/>
                    </a:lnTo>
                    <a:lnTo>
                      <a:pt x="568" y="5371"/>
                    </a:lnTo>
                    <a:lnTo>
                      <a:pt x="434" y="5971"/>
                    </a:lnTo>
                    <a:cubicBezTo>
                      <a:pt x="434" y="5971"/>
                      <a:pt x="568" y="6505"/>
                      <a:pt x="568" y="6672"/>
                    </a:cubicBezTo>
                    <a:cubicBezTo>
                      <a:pt x="568" y="6872"/>
                      <a:pt x="768" y="7339"/>
                      <a:pt x="768" y="7339"/>
                    </a:cubicBezTo>
                    <a:lnTo>
                      <a:pt x="2336" y="7673"/>
                    </a:lnTo>
                    <a:lnTo>
                      <a:pt x="3203" y="6238"/>
                    </a:lnTo>
                    <a:cubicBezTo>
                      <a:pt x="3203" y="6238"/>
                      <a:pt x="3537" y="3803"/>
                      <a:pt x="3537" y="3536"/>
                    </a:cubicBezTo>
                    <a:cubicBezTo>
                      <a:pt x="3537" y="3269"/>
                      <a:pt x="3403" y="2302"/>
                      <a:pt x="3403" y="2302"/>
                    </a:cubicBezTo>
                    <a:lnTo>
                      <a:pt x="3403" y="201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3441800" y="4297675"/>
                <a:ext cx="157625" cy="28022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11209" extrusionOk="0">
                    <a:moveTo>
                      <a:pt x="4070" y="1"/>
                    </a:moveTo>
                    <a:lnTo>
                      <a:pt x="1201" y="2036"/>
                    </a:lnTo>
                    <a:lnTo>
                      <a:pt x="200" y="1602"/>
                    </a:lnTo>
                    <a:lnTo>
                      <a:pt x="0" y="2970"/>
                    </a:lnTo>
                    <a:lnTo>
                      <a:pt x="1401" y="5205"/>
                    </a:lnTo>
                    <a:cubicBezTo>
                      <a:pt x="1401" y="5205"/>
                      <a:pt x="1201" y="5705"/>
                      <a:pt x="1335" y="5905"/>
                    </a:cubicBezTo>
                    <a:cubicBezTo>
                      <a:pt x="1468" y="6105"/>
                      <a:pt x="1702" y="6839"/>
                      <a:pt x="1702" y="6839"/>
                    </a:cubicBezTo>
                    <a:cubicBezTo>
                      <a:pt x="1702" y="6839"/>
                      <a:pt x="868" y="8073"/>
                      <a:pt x="1001" y="8540"/>
                    </a:cubicBezTo>
                    <a:cubicBezTo>
                      <a:pt x="1134" y="9007"/>
                      <a:pt x="1401" y="10842"/>
                      <a:pt x="1401" y="10842"/>
                    </a:cubicBezTo>
                    <a:cubicBezTo>
                      <a:pt x="1401" y="10842"/>
                      <a:pt x="1968" y="10942"/>
                      <a:pt x="2302" y="11009"/>
                    </a:cubicBezTo>
                    <a:cubicBezTo>
                      <a:pt x="2636" y="11076"/>
                      <a:pt x="3169" y="11209"/>
                      <a:pt x="3169" y="11209"/>
                    </a:cubicBezTo>
                    <a:lnTo>
                      <a:pt x="3269" y="10041"/>
                    </a:lnTo>
                    <a:lnTo>
                      <a:pt x="4670" y="10041"/>
                    </a:lnTo>
                    <a:cubicBezTo>
                      <a:pt x="4670" y="10041"/>
                      <a:pt x="4730" y="10190"/>
                      <a:pt x="4828" y="10190"/>
                    </a:cubicBezTo>
                    <a:cubicBezTo>
                      <a:pt x="4878" y="10190"/>
                      <a:pt x="4937" y="10153"/>
                      <a:pt x="5004" y="10041"/>
                    </a:cubicBezTo>
                    <a:cubicBezTo>
                      <a:pt x="5171" y="9708"/>
                      <a:pt x="5771" y="7173"/>
                      <a:pt x="5838" y="6906"/>
                    </a:cubicBezTo>
                    <a:cubicBezTo>
                      <a:pt x="5905" y="6639"/>
                      <a:pt x="6305" y="4938"/>
                      <a:pt x="6171" y="4738"/>
                    </a:cubicBezTo>
                    <a:cubicBezTo>
                      <a:pt x="6038" y="4537"/>
                      <a:pt x="5771" y="3737"/>
                      <a:pt x="5771" y="3737"/>
                    </a:cubicBezTo>
                    <a:lnTo>
                      <a:pt x="5905" y="3036"/>
                    </a:lnTo>
                    <a:lnTo>
                      <a:pt x="5237" y="1402"/>
                    </a:ln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3543525" y="2540600"/>
                <a:ext cx="79250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869" extrusionOk="0">
                    <a:moveTo>
                      <a:pt x="2002" y="0"/>
                    </a:moveTo>
                    <a:lnTo>
                      <a:pt x="1302" y="67"/>
                    </a:lnTo>
                    <a:lnTo>
                      <a:pt x="301" y="334"/>
                    </a:lnTo>
                    <a:lnTo>
                      <a:pt x="68" y="601"/>
                    </a:lnTo>
                    <a:cubicBezTo>
                      <a:pt x="68" y="601"/>
                      <a:pt x="1" y="1301"/>
                      <a:pt x="134" y="1468"/>
                    </a:cubicBezTo>
                    <a:cubicBezTo>
                      <a:pt x="234" y="1635"/>
                      <a:pt x="902" y="2235"/>
                      <a:pt x="902" y="2235"/>
                    </a:cubicBezTo>
                    <a:lnTo>
                      <a:pt x="2336" y="2869"/>
                    </a:lnTo>
                    <a:lnTo>
                      <a:pt x="2636" y="1902"/>
                    </a:lnTo>
                    <a:cubicBezTo>
                      <a:pt x="2636" y="1902"/>
                      <a:pt x="3170" y="1835"/>
                      <a:pt x="2636" y="1001"/>
                    </a:cubicBezTo>
                    <a:cubicBezTo>
                      <a:pt x="2136" y="167"/>
                      <a:pt x="2002" y="0"/>
                      <a:pt x="20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3615250" y="2472950"/>
                <a:ext cx="115950" cy="137675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5507" extrusionOk="0">
                    <a:moveTo>
                      <a:pt x="3104" y="0"/>
                    </a:moveTo>
                    <a:cubicBezTo>
                      <a:pt x="3005" y="0"/>
                      <a:pt x="2936" y="20"/>
                      <a:pt x="2936" y="71"/>
                    </a:cubicBezTo>
                    <a:cubicBezTo>
                      <a:pt x="2936" y="271"/>
                      <a:pt x="2836" y="1305"/>
                      <a:pt x="2836" y="1472"/>
                    </a:cubicBezTo>
                    <a:cubicBezTo>
                      <a:pt x="2836" y="1672"/>
                      <a:pt x="3069" y="2139"/>
                      <a:pt x="2836" y="2139"/>
                    </a:cubicBezTo>
                    <a:cubicBezTo>
                      <a:pt x="2636" y="2139"/>
                      <a:pt x="2302" y="2139"/>
                      <a:pt x="2302" y="1906"/>
                    </a:cubicBezTo>
                    <a:cubicBezTo>
                      <a:pt x="2302" y="1860"/>
                      <a:pt x="2306" y="1846"/>
                      <a:pt x="2310" y="1846"/>
                    </a:cubicBezTo>
                    <a:cubicBezTo>
                      <a:pt x="2318" y="1846"/>
                      <a:pt x="2330" y="1892"/>
                      <a:pt x="2332" y="1892"/>
                    </a:cubicBezTo>
                    <a:cubicBezTo>
                      <a:pt x="2333" y="1892"/>
                      <a:pt x="2327" y="1853"/>
                      <a:pt x="2302" y="1706"/>
                    </a:cubicBezTo>
                    <a:cubicBezTo>
                      <a:pt x="2269" y="1305"/>
                      <a:pt x="2002" y="638"/>
                      <a:pt x="2002" y="638"/>
                    </a:cubicBezTo>
                    <a:lnTo>
                      <a:pt x="1502" y="872"/>
                    </a:lnTo>
                    <a:lnTo>
                      <a:pt x="1502" y="1372"/>
                    </a:lnTo>
                    <a:lnTo>
                      <a:pt x="968" y="1839"/>
                    </a:lnTo>
                    <a:lnTo>
                      <a:pt x="1" y="1939"/>
                    </a:lnTo>
                    <a:cubicBezTo>
                      <a:pt x="1" y="1939"/>
                      <a:pt x="101" y="2473"/>
                      <a:pt x="234" y="2506"/>
                    </a:cubicBezTo>
                    <a:cubicBezTo>
                      <a:pt x="334" y="2573"/>
                      <a:pt x="935" y="2840"/>
                      <a:pt x="935" y="2840"/>
                    </a:cubicBezTo>
                    <a:lnTo>
                      <a:pt x="1001" y="3974"/>
                    </a:lnTo>
                    <a:lnTo>
                      <a:pt x="1869" y="4407"/>
                    </a:lnTo>
                    <a:lnTo>
                      <a:pt x="2636" y="5008"/>
                    </a:lnTo>
                    <a:lnTo>
                      <a:pt x="3270" y="5442"/>
                    </a:lnTo>
                    <a:cubicBezTo>
                      <a:pt x="3270" y="5442"/>
                      <a:pt x="3491" y="5507"/>
                      <a:pt x="3657" y="5507"/>
                    </a:cubicBezTo>
                    <a:cubicBezTo>
                      <a:pt x="3757" y="5507"/>
                      <a:pt x="3837" y="5483"/>
                      <a:pt x="3837" y="5408"/>
                    </a:cubicBezTo>
                    <a:cubicBezTo>
                      <a:pt x="3837" y="5175"/>
                      <a:pt x="3570" y="4474"/>
                      <a:pt x="3570" y="4474"/>
                    </a:cubicBezTo>
                    <a:lnTo>
                      <a:pt x="4270" y="4107"/>
                    </a:lnTo>
                    <a:cubicBezTo>
                      <a:pt x="4270" y="4107"/>
                      <a:pt x="4604" y="4041"/>
                      <a:pt x="4604" y="3807"/>
                    </a:cubicBezTo>
                    <a:cubicBezTo>
                      <a:pt x="4604" y="3540"/>
                      <a:pt x="4470" y="3307"/>
                      <a:pt x="4470" y="3307"/>
                    </a:cubicBezTo>
                    <a:lnTo>
                      <a:pt x="4070" y="2906"/>
                    </a:lnTo>
                    <a:lnTo>
                      <a:pt x="4204" y="2273"/>
                    </a:lnTo>
                    <a:lnTo>
                      <a:pt x="4637" y="1872"/>
                    </a:lnTo>
                    <a:lnTo>
                      <a:pt x="4504" y="305"/>
                    </a:lnTo>
                    <a:cubicBezTo>
                      <a:pt x="4504" y="305"/>
                      <a:pt x="3937" y="271"/>
                      <a:pt x="3803" y="171"/>
                    </a:cubicBezTo>
                    <a:cubicBezTo>
                      <a:pt x="3711" y="102"/>
                      <a:pt x="3329" y="0"/>
                      <a:pt x="3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0"/>
              <p:cNvSpPr/>
              <p:nvPr/>
            </p:nvSpPr>
            <p:spPr>
              <a:xfrm>
                <a:off x="3995525" y="2289575"/>
                <a:ext cx="36725" cy="1405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5622" extrusionOk="0">
                    <a:moveTo>
                      <a:pt x="1268" y="1"/>
                    </a:moveTo>
                    <a:lnTo>
                      <a:pt x="834" y="434"/>
                    </a:lnTo>
                    <a:lnTo>
                      <a:pt x="434" y="3303"/>
                    </a:lnTo>
                    <a:lnTo>
                      <a:pt x="0" y="5571"/>
                    </a:lnTo>
                    <a:cubicBezTo>
                      <a:pt x="0" y="5571"/>
                      <a:pt x="139" y="5622"/>
                      <a:pt x="270" y="5622"/>
                    </a:cubicBezTo>
                    <a:cubicBezTo>
                      <a:pt x="351" y="5622"/>
                      <a:pt x="429" y="5602"/>
                      <a:pt x="467" y="5538"/>
                    </a:cubicBezTo>
                    <a:cubicBezTo>
                      <a:pt x="568" y="5371"/>
                      <a:pt x="934" y="4104"/>
                      <a:pt x="934" y="4104"/>
                    </a:cubicBezTo>
                    <a:cubicBezTo>
                      <a:pt x="934" y="4104"/>
                      <a:pt x="1468" y="2036"/>
                      <a:pt x="1468" y="1869"/>
                    </a:cubicBezTo>
                    <a:cubicBezTo>
                      <a:pt x="1468" y="1702"/>
                      <a:pt x="1268" y="1"/>
                      <a:pt x="1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0"/>
              <p:cNvSpPr/>
              <p:nvPr/>
            </p:nvSpPr>
            <p:spPr>
              <a:xfrm>
                <a:off x="4090600" y="2195350"/>
                <a:ext cx="567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938" extrusionOk="0">
                    <a:moveTo>
                      <a:pt x="1301" y="0"/>
                    </a:moveTo>
                    <a:lnTo>
                      <a:pt x="1134" y="601"/>
                    </a:lnTo>
                    <a:lnTo>
                      <a:pt x="567" y="1435"/>
                    </a:lnTo>
                    <a:cubicBezTo>
                      <a:pt x="567" y="1435"/>
                      <a:pt x="0" y="2002"/>
                      <a:pt x="0" y="2135"/>
                    </a:cubicBezTo>
                    <a:cubicBezTo>
                      <a:pt x="0" y="2269"/>
                      <a:pt x="200" y="3269"/>
                      <a:pt x="200" y="3269"/>
                    </a:cubicBezTo>
                    <a:lnTo>
                      <a:pt x="467" y="4404"/>
                    </a:lnTo>
                    <a:lnTo>
                      <a:pt x="1268" y="4937"/>
                    </a:lnTo>
                    <a:cubicBezTo>
                      <a:pt x="1268" y="4937"/>
                      <a:pt x="2035" y="3636"/>
                      <a:pt x="2035" y="3436"/>
                    </a:cubicBezTo>
                    <a:cubicBezTo>
                      <a:pt x="2035" y="3269"/>
                      <a:pt x="2002" y="2669"/>
                      <a:pt x="1968" y="2369"/>
                    </a:cubicBezTo>
                    <a:cubicBezTo>
                      <a:pt x="1902" y="2069"/>
                      <a:pt x="1902" y="1101"/>
                      <a:pt x="1902" y="968"/>
                    </a:cubicBezTo>
                    <a:cubicBezTo>
                      <a:pt x="1902" y="834"/>
                      <a:pt x="2268" y="567"/>
                      <a:pt x="2268" y="567"/>
                    </a:cubicBez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0"/>
              <p:cNvSpPr/>
              <p:nvPr/>
            </p:nvSpPr>
            <p:spPr>
              <a:xfrm>
                <a:off x="4311575" y="2068600"/>
                <a:ext cx="101775" cy="92050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3682" extrusionOk="0">
                    <a:moveTo>
                      <a:pt x="3570" y="0"/>
                    </a:moveTo>
                    <a:lnTo>
                      <a:pt x="3337" y="434"/>
                    </a:lnTo>
                    <a:lnTo>
                      <a:pt x="2736" y="100"/>
                    </a:lnTo>
                    <a:lnTo>
                      <a:pt x="2069" y="100"/>
                    </a:lnTo>
                    <a:lnTo>
                      <a:pt x="1502" y="300"/>
                    </a:lnTo>
                    <a:lnTo>
                      <a:pt x="201" y="967"/>
                    </a:lnTo>
                    <a:lnTo>
                      <a:pt x="1" y="1301"/>
                    </a:lnTo>
                    <a:cubicBezTo>
                      <a:pt x="1" y="1301"/>
                      <a:pt x="68" y="1868"/>
                      <a:pt x="234" y="1935"/>
                    </a:cubicBezTo>
                    <a:cubicBezTo>
                      <a:pt x="401" y="1968"/>
                      <a:pt x="935" y="2135"/>
                      <a:pt x="935" y="2135"/>
                    </a:cubicBezTo>
                    <a:cubicBezTo>
                      <a:pt x="935" y="2135"/>
                      <a:pt x="1202" y="2135"/>
                      <a:pt x="1202" y="2268"/>
                    </a:cubicBezTo>
                    <a:lnTo>
                      <a:pt x="1202" y="2735"/>
                    </a:lnTo>
                    <a:lnTo>
                      <a:pt x="901" y="3569"/>
                    </a:lnTo>
                    <a:cubicBezTo>
                      <a:pt x="901" y="3569"/>
                      <a:pt x="1108" y="3682"/>
                      <a:pt x="1253" y="3682"/>
                    </a:cubicBezTo>
                    <a:cubicBezTo>
                      <a:pt x="1302" y="3682"/>
                      <a:pt x="1343" y="3669"/>
                      <a:pt x="1368" y="3636"/>
                    </a:cubicBezTo>
                    <a:cubicBezTo>
                      <a:pt x="1469" y="3503"/>
                      <a:pt x="1502" y="3269"/>
                      <a:pt x="1535" y="3002"/>
                    </a:cubicBezTo>
                    <a:cubicBezTo>
                      <a:pt x="1602" y="2735"/>
                      <a:pt x="1735" y="2135"/>
                      <a:pt x="1735" y="2135"/>
                    </a:cubicBezTo>
                    <a:lnTo>
                      <a:pt x="2736" y="1601"/>
                    </a:lnTo>
                    <a:cubicBezTo>
                      <a:pt x="2736" y="1601"/>
                      <a:pt x="3003" y="867"/>
                      <a:pt x="3203" y="867"/>
                    </a:cubicBezTo>
                    <a:cubicBezTo>
                      <a:pt x="3347" y="867"/>
                      <a:pt x="3516" y="918"/>
                      <a:pt x="3640" y="918"/>
                    </a:cubicBezTo>
                    <a:cubicBezTo>
                      <a:pt x="3718" y="918"/>
                      <a:pt x="3778" y="898"/>
                      <a:pt x="3804" y="834"/>
                    </a:cubicBezTo>
                    <a:cubicBezTo>
                      <a:pt x="3904" y="634"/>
                      <a:pt x="4070" y="601"/>
                      <a:pt x="3937" y="467"/>
                    </a:cubicBezTo>
                    <a:cubicBezTo>
                      <a:pt x="3804" y="334"/>
                      <a:pt x="3570" y="0"/>
                      <a:pt x="3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0"/>
              <p:cNvSpPr/>
              <p:nvPr/>
            </p:nvSpPr>
            <p:spPr>
              <a:xfrm>
                <a:off x="2877225" y="4441950"/>
                <a:ext cx="100100" cy="7592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037" extrusionOk="0">
                    <a:moveTo>
                      <a:pt x="3203" y="1"/>
                    </a:moveTo>
                    <a:lnTo>
                      <a:pt x="1" y="1502"/>
                    </a:lnTo>
                    <a:lnTo>
                      <a:pt x="401" y="2236"/>
                    </a:lnTo>
                    <a:lnTo>
                      <a:pt x="1635" y="2236"/>
                    </a:lnTo>
                    <a:lnTo>
                      <a:pt x="2536" y="3036"/>
                    </a:lnTo>
                    <a:lnTo>
                      <a:pt x="4003" y="1502"/>
                    </a:lnTo>
                    <a:lnTo>
                      <a:pt x="3403" y="1001"/>
                    </a:lnTo>
                    <a:lnTo>
                      <a:pt x="3203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0"/>
              <p:cNvSpPr/>
              <p:nvPr/>
            </p:nvSpPr>
            <p:spPr>
              <a:xfrm>
                <a:off x="3023175" y="4433625"/>
                <a:ext cx="584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1402" extrusionOk="0">
                    <a:moveTo>
                      <a:pt x="1568" y="0"/>
                    </a:moveTo>
                    <a:lnTo>
                      <a:pt x="234" y="67"/>
                    </a:lnTo>
                    <a:lnTo>
                      <a:pt x="0" y="601"/>
                    </a:lnTo>
                    <a:lnTo>
                      <a:pt x="1701" y="1401"/>
                    </a:lnTo>
                    <a:lnTo>
                      <a:pt x="2335" y="1001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2752975" y="4532025"/>
                <a:ext cx="55050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835" extrusionOk="0">
                    <a:moveTo>
                      <a:pt x="1168" y="0"/>
                    </a:moveTo>
                    <a:lnTo>
                      <a:pt x="167" y="534"/>
                    </a:lnTo>
                    <a:lnTo>
                      <a:pt x="0" y="1268"/>
                    </a:lnTo>
                    <a:cubicBezTo>
                      <a:pt x="0" y="1268"/>
                      <a:pt x="67" y="1835"/>
                      <a:pt x="301" y="1835"/>
                    </a:cubicBezTo>
                    <a:cubicBezTo>
                      <a:pt x="567" y="1835"/>
                      <a:pt x="2202" y="334"/>
                      <a:pt x="2202" y="334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>
                <a:off x="5012925" y="4815550"/>
                <a:ext cx="291900" cy="72575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2903" extrusionOk="0">
                    <a:moveTo>
                      <a:pt x="10808" y="1"/>
                    </a:moveTo>
                    <a:lnTo>
                      <a:pt x="10541" y="268"/>
                    </a:lnTo>
                    <a:lnTo>
                      <a:pt x="9173" y="735"/>
                    </a:lnTo>
                    <a:cubicBezTo>
                      <a:pt x="9173" y="735"/>
                      <a:pt x="9089" y="1217"/>
                      <a:pt x="8955" y="1217"/>
                    </a:cubicBezTo>
                    <a:cubicBezTo>
                      <a:pt x="8920" y="1217"/>
                      <a:pt x="8881" y="1184"/>
                      <a:pt x="8840" y="1102"/>
                    </a:cubicBezTo>
                    <a:cubicBezTo>
                      <a:pt x="8640" y="735"/>
                      <a:pt x="8506" y="534"/>
                      <a:pt x="8506" y="534"/>
                    </a:cubicBezTo>
                    <a:lnTo>
                      <a:pt x="7139" y="668"/>
                    </a:lnTo>
                    <a:lnTo>
                      <a:pt x="5371" y="935"/>
                    </a:lnTo>
                    <a:lnTo>
                      <a:pt x="3269" y="1302"/>
                    </a:lnTo>
                    <a:lnTo>
                      <a:pt x="2302" y="1035"/>
                    </a:lnTo>
                    <a:lnTo>
                      <a:pt x="1068" y="668"/>
                    </a:lnTo>
                    <a:lnTo>
                      <a:pt x="867" y="1035"/>
                    </a:lnTo>
                    <a:lnTo>
                      <a:pt x="0" y="1168"/>
                    </a:lnTo>
                    <a:lnTo>
                      <a:pt x="0" y="2436"/>
                    </a:lnTo>
                    <a:lnTo>
                      <a:pt x="3870" y="2302"/>
                    </a:lnTo>
                    <a:lnTo>
                      <a:pt x="5237" y="2369"/>
                    </a:lnTo>
                    <a:lnTo>
                      <a:pt x="5371" y="2903"/>
                    </a:lnTo>
                    <a:lnTo>
                      <a:pt x="10541" y="1635"/>
                    </a:lnTo>
                    <a:lnTo>
                      <a:pt x="11141" y="1569"/>
                    </a:lnTo>
                    <a:lnTo>
                      <a:pt x="11675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4585100" y="2586450"/>
                <a:ext cx="1371850" cy="928200"/>
              </a:xfrm>
              <a:custGeom>
                <a:avLst/>
                <a:gdLst/>
                <a:ahLst/>
                <a:cxnLst/>
                <a:rect l="l" t="t" r="r" b="b"/>
                <a:pathLst>
                  <a:path w="54874" h="37128" extrusionOk="0">
                    <a:moveTo>
                      <a:pt x="29956" y="1"/>
                    </a:moveTo>
                    <a:lnTo>
                      <a:pt x="28788" y="635"/>
                    </a:lnTo>
                    <a:lnTo>
                      <a:pt x="27854" y="1035"/>
                    </a:lnTo>
                    <a:lnTo>
                      <a:pt x="27587" y="1702"/>
                    </a:lnTo>
                    <a:lnTo>
                      <a:pt x="26153" y="1836"/>
                    </a:lnTo>
                    <a:cubicBezTo>
                      <a:pt x="26153" y="1836"/>
                      <a:pt x="26153" y="2736"/>
                      <a:pt x="26020" y="3403"/>
                    </a:cubicBezTo>
                    <a:cubicBezTo>
                      <a:pt x="25988" y="3552"/>
                      <a:pt x="25878" y="3609"/>
                      <a:pt x="25728" y="3609"/>
                    </a:cubicBezTo>
                    <a:cubicBezTo>
                      <a:pt x="25237" y="3609"/>
                      <a:pt x="24318" y="3003"/>
                      <a:pt x="24318" y="3003"/>
                    </a:cubicBezTo>
                    <a:lnTo>
                      <a:pt x="22284" y="4137"/>
                    </a:lnTo>
                    <a:lnTo>
                      <a:pt x="22550" y="7006"/>
                    </a:lnTo>
                    <a:lnTo>
                      <a:pt x="23351" y="8707"/>
                    </a:lnTo>
                    <a:lnTo>
                      <a:pt x="22550" y="8907"/>
                    </a:lnTo>
                    <a:cubicBezTo>
                      <a:pt x="22550" y="8907"/>
                      <a:pt x="20849" y="8574"/>
                      <a:pt x="20649" y="8574"/>
                    </a:cubicBezTo>
                    <a:cubicBezTo>
                      <a:pt x="20449" y="8574"/>
                      <a:pt x="19748" y="9041"/>
                      <a:pt x="19748" y="9041"/>
                    </a:cubicBezTo>
                    <a:lnTo>
                      <a:pt x="18481" y="9141"/>
                    </a:lnTo>
                    <a:lnTo>
                      <a:pt x="18147" y="8374"/>
                    </a:lnTo>
                    <a:lnTo>
                      <a:pt x="17814" y="8307"/>
                    </a:lnTo>
                    <a:lnTo>
                      <a:pt x="17380" y="8440"/>
                    </a:lnTo>
                    <a:lnTo>
                      <a:pt x="17380" y="8874"/>
                    </a:lnTo>
                    <a:cubicBezTo>
                      <a:pt x="17180" y="9074"/>
                      <a:pt x="16246" y="9074"/>
                      <a:pt x="16246" y="9074"/>
                    </a:cubicBezTo>
                    <a:cubicBezTo>
                      <a:pt x="16246" y="9074"/>
                      <a:pt x="15879" y="9007"/>
                      <a:pt x="15345" y="9007"/>
                    </a:cubicBezTo>
                    <a:cubicBezTo>
                      <a:pt x="14812" y="9007"/>
                      <a:pt x="13844" y="9341"/>
                      <a:pt x="13844" y="9341"/>
                    </a:cubicBezTo>
                    <a:lnTo>
                      <a:pt x="13844" y="9675"/>
                    </a:lnTo>
                    <a:lnTo>
                      <a:pt x="13511" y="10342"/>
                    </a:lnTo>
                    <a:lnTo>
                      <a:pt x="12910" y="10075"/>
                    </a:lnTo>
                    <a:lnTo>
                      <a:pt x="11609" y="9208"/>
                    </a:lnTo>
                    <a:lnTo>
                      <a:pt x="9908" y="8941"/>
                    </a:lnTo>
                    <a:lnTo>
                      <a:pt x="8640" y="9208"/>
                    </a:lnTo>
                    <a:lnTo>
                      <a:pt x="8073" y="9208"/>
                    </a:lnTo>
                    <a:lnTo>
                      <a:pt x="6806" y="9141"/>
                    </a:lnTo>
                    <a:lnTo>
                      <a:pt x="6239" y="9341"/>
                    </a:lnTo>
                    <a:lnTo>
                      <a:pt x="5572" y="9808"/>
                    </a:lnTo>
                    <a:lnTo>
                      <a:pt x="3103" y="10842"/>
                    </a:lnTo>
                    <a:lnTo>
                      <a:pt x="2636" y="11776"/>
                    </a:lnTo>
                    <a:lnTo>
                      <a:pt x="1702" y="11843"/>
                    </a:lnTo>
                    <a:lnTo>
                      <a:pt x="2102" y="13210"/>
                    </a:lnTo>
                    <a:lnTo>
                      <a:pt x="3337" y="14778"/>
                    </a:lnTo>
                    <a:cubicBezTo>
                      <a:pt x="3337" y="14778"/>
                      <a:pt x="3937" y="17147"/>
                      <a:pt x="3937" y="17347"/>
                    </a:cubicBezTo>
                    <a:cubicBezTo>
                      <a:pt x="3937" y="17547"/>
                      <a:pt x="3604" y="17980"/>
                      <a:pt x="3604" y="17980"/>
                    </a:cubicBezTo>
                    <a:lnTo>
                      <a:pt x="2569" y="18648"/>
                    </a:lnTo>
                    <a:lnTo>
                      <a:pt x="1369" y="20482"/>
                    </a:lnTo>
                    <a:lnTo>
                      <a:pt x="868" y="22317"/>
                    </a:lnTo>
                    <a:lnTo>
                      <a:pt x="868" y="23418"/>
                    </a:lnTo>
                    <a:lnTo>
                      <a:pt x="1502" y="24418"/>
                    </a:lnTo>
                    <a:lnTo>
                      <a:pt x="1836" y="25052"/>
                    </a:lnTo>
                    <a:lnTo>
                      <a:pt x="868" y="25319"/>
                    </a:lnTo>
                    <a:lnTo>
                      <a:pt x="1" y="25452"/>
                    </a:lnTo>
                    <a:lnTo>
                      <a:pt x="268" y="28855"/>
                    </a:lnTo>
                    <a:lnTo>
                      <a:pt x="1836" y="29856"/>
                    </a:lnTo>
                    <a:lnTo>
                      <a:pt x="2770" y="29856"/>
                    </a:lnTo>
                    <a:cubicBezTo>
                      <a:pt x="3103" y="29856"/>
                      <a:pt x="3629" y="29885"/>
                      <a:pt x="4121" y="29885"/>
                    </a:cubicBezTo>
                    <a:cubicBezTo>
                      <a:pt x="4367" y="29885"/>
                      <a:pt x="4604" y="29878"/>
                      <a:pt x="4804" y="29856"/>
                    </a:cubicBezTo>
                    <a:cubicBezTo>
                      <a:pt x="5371" y="29789"/>
                      <a:pt x="6572" y="29722"/>
                      <a:pt x="6572" y="29722"/>
                    </a:cubicBezTo>
                    <a:lnTo>
                      <a:pt x="8274" y="29455"/>
                    </a:lnTo>
                    <a:lnTo>
                      <a:pt x="9041" y="29989"/>
                    </a:lnTo>
                    <a:cubicBezTo>
                      <a:pt x="9041" y="29989"/>
                      <a:pt x="9357" y="30186"/>
                      <a:pt x="9593" y="30186"/>
                    </a:cubicBezTo>
                    <a:cubicBezTo>
                      <a:pt x="9664" y="30186"/>
                      <a:pt x="9728" y="30169"/>
                      <a:pt x="9775" y="30122"/>
                    </a:cubicBezTo>
                    <a:cubicBezTo>
                      <a:pt x="9975" y="29922"/>
                      <a:pt x="10041" y="29922"/>
                      <a:pt x="10308" y="29589"/>
                    </a:cubicBezTo>
                    <a:cubicBezTo>
                      <a:pt x="10575" y="29255"/>
                      <a:pt x="11209" y="28688"/>
                      <a:pt x="11209" y="28688"/>
                    </a:cubicBezTo>
                    <a:lnTo>
                      <a:pt x="11809" y="28355"/>
                    </a:lnTo>
                    <a:lnTo>
                      <a:pt x="12910" y="28355"/>
                    </a:lnTo>
                    <a:lnTo>
                      <a:pt x="13744" y="28188"/>
                    </a:lnTo>
                    <a:cubicBezTo>
                      <a:pt x="13811" y="28054"/>
                      <a:pt x="13878" y="27888"/>
                      <a:pt x="13978" y="27687"/>
                    </a:cubicBezTo>
                    <a:lnTo>
                      <a:pt x="14745" y="25853"/>
                    </a:lnTo>
                    <a:lnTo>
                      <a:pt x="17113" y="24819"/>
                    </a:lnTo>
                    <a:lnTo>
                      <a:pt x="20049" y="25152"/>
                    </a:lnTo>
                    <a:lnTo>
                      <a:pt x="20782" y="25319"/>
                    </a:lnTo>
                    <a:lnTo>
                      <a:pt x="22284" y="25086"/>
                    </a:lnTo>
                    <a:lnTo>
                      <a:pt x="23284" y="25386"/>
                    </a:lnTo>
                    <a:lnTo>
                      <a:pt x="23918" y="26253"/>
                    </a:lnTo>
                    <a:lnTo>
                      <a:pt x="24385" y="27821"/>
                    </a:lnTo>
                    <a:lnTo>
                      <a:pt x="24719" y="28154"/>
                    </a:lnTo>
                    <a:lnTo>
                      <a:pt x="25553" y="28421"/>
                    </a:lnTo>
                    <a:lnTo>
                      <a:pt x="27054" y="30589"/>
                    </a:lnTo>
                    <a:lnTo>
                      <a:pt x="27921" y="31023"/>
                    </a:lnTo>
                    <a:lnTo>
                      <a:pt x="28221" y="31290"/>
                    </a:lnTo>
                    <a:lnTo>
                      <a:pt x="28888" y="31290"/>
                    </a:lnTo>
                    <a:lnTo>
                      <a:pt x="29622" y="32024"/>
                    </a:lnTo>
                    <a:lnTo>
                      <a:pt x="29889" y="32357"/>
                    </a:lnTo>
                    <a:lnTo>
                      <a:pt x="30156" y="31223"/>
                    </a:lnTo>
                    <a:lnTo>
                      <a:pt x="30156" y="30790"/>
                    </a:lnTo>
                    <a:cubicBezTo>
                      <a:pt x="30156" y="30790"/>
                      <a:pt x="30006" y="30811"/>
                      <a:pt x="29904" y="30811"/>
                    </a:cubicBezTo>
                    <a:cubicBezTo>
                      <a:pt x="29750" y="30811"/>
                      <a:pt x="29702" y="30763"/>
                      <a:pt x="30423" y="30523"/>
                    </a:cubicBezTo>
                    <a:cubicBezTo>
                      <a:pt x="30870" y="30369"/>
                      <a:pt x="30965" y="30343"/>
                      <a:pt x="30981" y="30343"/>
                    </a:cubicBezTo>
                    <a:cubicBezTo>
                      <a:pt x="30989" y="30343"/>
                      <a:pt x="30977" y="30350"/>
                      <a:pt x="30981" y="30350"/>
                    </a:cubicBezTo>
                    <a:cubicBezTo>
                      <a:pt x="30989" y="30350"/>
                      <a:pt x="31071" y="30319"/>
                      <a:pt x="31590" y="30122"/>
                    </a:cubicBezTo>
                    <a:lnTo>
                      <a:pt x="32824" y="29655"/>
                    </a:lnTo>
                    <a:lnTo>
                      <a:pt x="33225" y="28421"/>
                    </a:lnTo>
                    <a:lnTo>
                      <a:pt x="33291" y="28021"/>
                    </a:lnTo>
                    <a:lnTo>
                      <a:pt x="33892" y="27120"/>
                    </a:lnTo>
                    <a:lnTo>
                      <a:pt x="34025" y="27888"/>
                    </a:lnTo>
                    <a:lnTo>
                      <a:pt x="34159" y="28221"/>
                    </a:lnTo>
                    <a:lnTo>
                      <a:pt x="35660" y="28488"/>
                    </a:lnTo>
                    <a:cubicBezTo>
                      <a:pt x="35660" y="28488"/>
                      <a:pt x="36027" y="28755"/>
                      <a:pt x="35860" y="28888"/>
                    </a:cubicBezTo>
                    <a:cubicBezTo>
                      <a:pt x="35760" y="28955"/>
                      <a:pt x="35802" y="28955"/>
                      <a:pt x="35822" y="28955"/>
                    </a:cubicBezTo>
                    <a:cubicBezTo>
                      <a:pt x="35843" y="28955"/>
                      <a:pt x="35843" y="28955"/>
                      <a:pt x="35660" y="29022"/>
                    </a:cubicBezTo>
                    <a:cubicBezTo>
                      <a:pt x="35259" y="29155"/>
                      <a:pt x="35193" y="29155"/>
                      <a:pt x="34792" y="29155"/>
                    </a:cubicBezTo>
                    <a:cubicBezTo>
                      <a:pt x="34392" y="29155"/>
                      <a:pt x="33558" y="29255"/>
                      <a:pt x="33558" y="29255"/>
                    </a:cubicBezTo>
                    <a:lnTo>
                      <a:pt x="33558" y="29522"/>
                    </a:lnTo>
                    <a:lnTo>
                      <a:pt x="34726" y="29655"/>
                    </a:lnTo>
                    <a:lnTo>
                      <a:pt x="34859" y="30256"/>
                    </a:lnTo>
                    <a:lnTo>
                      <a:pt x="35393" y="30456"/>
                    </a:lnTo>
                    <a:lnTo>
                      <a:pt x="36360" y="30589"/>
                    </a:lnTo>
                    <a:lnTo>
                      <a:pt x="37861" y="30523"/>
                    </a:lnTo>
                    <a:cubicBezTo>
                      <a:pt x="37861" y="30523"/>
                      <a:pt x="37695" y="30456"/>
                      <a:pt x="38462" y="30056"/>
                    </a:cubicBezTo>
                    <a:lnTo>
                      <a:pt x="39262" y="29655"/>
                    </a:lnTo>
                    <a:lnTo>
                      <a:pt x="39829" y="29589"/>
                    </a:lnTo>
                    <a:cubicBezTo>
                      <a:pt x="39829" y="29589"/>
                      <a:pt x="40096" y="29411"/>
                      <a:pt x="40274" y="29411"/>
                    </a:cubicBezTo>
                    <a:cubicBezTo>
                      <a:pt x="40363" y="29411"/>
                      <a:pt x="40430" y="29455"/>
                      <a:pt x="40430" y="29589"/>
                    </a:cubicBezTo>
                    <a:cubicBezTo>
                      <a:pt x="40430" y="29667"/>
                      <a:pt x="40443" y="29694"/>
                      <a:pt x="40461" y="29694"/>
                    </a:cubicBezTo>
                    <a:cubicBezTo>
                      <a:pt x="40502" y="29694"/>
                      <a:pt x="40569" y="29557"/>
                      <a:pt x="40577" y="29557"/>
                    </a:cubicBezTo>
                    <a:lnTo>
                      <a:pt x="40577" y="29557"/>
                    </a:lnTo>
                    <a:cubicBezTo>
                      <a:pt x="40584" y="29557"/>
                      <a:pt x="40551" y="29650"/>
                      <a:pt x="40430" y="29989"/>
                    </a:cubicBezTo>
                    <a:lnTo>
                      <a:pt x="40096" y="30890"/>
                    </a:lnTo>
                    <a:lnTo>
                      <a:pt x="37728" y="33792"/>
                    </a:lnTo>
                    <a:lnTo>
                      <a:pt x="37995" y="34125"/>
                    </a:lnTo>
                    <a:lnTo>
                      <a:pt x="38929" y="34125"/>
                    </a:lnTo>
                    <a:lnTo>
                      <a:pt x="39262" y="33925"/>
                    </a:lnTo>
                    <a:lnTo>
                      <a:pt x="39829" y="33658"/>
                    </a:lnTo>
                    <a:lnTo>
                      <a:pt x="40230" y="33925"/>
                    </a:lnTo>
                    <a:lnTo>
                      <a:pt x="40763" y="33992"/>
                    </a:lnTo>
                    <a:lnTo>
                      <a:pt x="41130" y="33992"/>
                    </a:lnTo>
                    <a:lnTo>
                      <a:pt x="41931" y="34325"/>
                    </a:lnTo>
                    <a:cubicBezTo>
                      <a:pt x="41931" y="34325"/>
                      <a:pt x="42120" y="33828"/>
                      <a:pt x="42231" y="33828"/>
                    </a:cubicBezTo>
                    <a:cubicBezTo>
                      <a:pt x="42306" y="33828"/>
                      <a:pt x="42345" y="34057"/>
                      <a:pt x="42264" y="34826"/>
                    </a:cubicBezTo>
                    <a:cubicBezTo>
                      <a:pt x="42064" y="36727"/>
                      <a:pt x="41597" y="36527"/>
                      <a:pt x="42064" y="36727"/>
                    </a:cubicBezTo>
                    <a:cubicBezTo>
                      <a:pt x="43232" y="37127"/>
                      <a:pt x="42665" y="37127"/>
                      <a:pt x="43232" y="37127"/>
                    </a:cubicBezTo>
                    <a:cubicBezTo>
                      <a:pt x="43832" y="37127"/>
                      <a:pt x="44099" y="36394"/>
                      <a:pt x="44366" y="36227"/>
                    </a:cubicBezTo>
                    <a:cubicBezTo>
                      <a:pt x="44633" y="36027"/>
                      <a:pt x="45000" y="35693"/>
                      <a:pt x="45000" y="35693"/>
                    </a:cubicBezTo>
                    <a:lnTo>
                      <a:pt x="45200" y="34826"/>
                    </a:lnTo>
                    <a:cubicBezTo>
                      <a:pt x="45200" y="34826"/>
                      <a:pt x="45800" y="34192"/>
                      <a:pt x="46067" y="34125"/>
                    </a:cubicBezTo>
                    <a:cubicBezTo>
                      <a:pt x="46334" y="34059"/>
                      <a:pt x="46701" y="34125"/>
                      <a:pt x="46901" y="33858"/>
                    </a:cubicBezTo>
                    <a:lnTo>
                      <a:pt x="47101" y="33592"/>
                    </a:lnTo>
                    <a:lnTo>
                      <a:pt x="47168" y="32924"/>
                    </a:lnTo>
                    <a:lnTo>
                      <a:pt x="47368" y="32424"/>
                    </a:lnTo>
                    <a:lnTo>
                      <a:pt x="47835" y="32091"/>
                    </a:lnTo>
                    <a:lnTo>
                      <a:pt x="48102" y="31624"/>
                    </a:lnTo>
                    <a:cubicBezTo>
                      <a:pt x="48469" y="31557"/>
                      <a:pt x="48736" y="31557"/>
                      <a:pt x="48736" y="31557"/>
                    </a:cubicBezTo>
                    <a:lnTo>
                      <a:pt x="49736" y="31290"/>
                    </a:lnTo>
                    <a:lnTo>
                      <a:pt x="50570" y="30756"/>
                    </a:lnTo>
                    <a:cubicBezTo>
                      <a:pt x="50704" y="30256"/>
                      <a:pt x="50704" y="29922"/>
                      <a:pt x="50704" y="29922"/>
                    </a:cubicBezTo>
                    <a:cubicBezTo>
                      <a:pt x="50704" y="29922"/>
                      <a:pt x="50971" y="29522"/>
                      <a:pt x="50971" y="29255"/>
                    </a:cubicBezTo>
                    <a:lnTo>
                      <a:pt x="50971" y="28788"/>
                    </a:lnTo>
                    <a:cubicBezTo>
                      <a:pt x="50971" y="28788"/>
                      <a:pt x="50815" y="28752"/>
                      <a:pt x="50632" y="28752"/>
                    </a:cubicBezTo>
                    <a:cubicBezTo>
                      <a:pt x="50510" y="28752"/>
                      <a:pt x="50377" y="28768"/>
                      <a:pt x="50270" y="28822"/>
                    </a:cubicBezTo>
                    <a:cubicBezTo>
                      <a:pt x="50003" y="28955"/>
                      <a:pt x="49370" y="29155"/>
                      <a:pt x="49370" y="29155"/>
                    </a:cubicBezTo>
                    <a:lnTo>
                      <a:pt x="48836" y="29222"/>
                    </a:lnTo>
                    <a:lnTo>
                      <a:pt x="48302" y="29889"/>
                    </a:lnTo>
                    <a:lnTo>
                      <a:pt x="48035" y="30056"/>
                    </a:lnTo>
                    <a:lnTo>
                      <a:pt x="47335" y="30790"/>
                    </a:lnTo>
                    <a:lnTo>
                      <a:pt x="47135" y="30990"/>
                    </a:lnTo>
                    <a:lnTo>
                      <a:pt x="46834" y="31223"/>
                    </a:lnTo>
                    <a:cubicBezTo>
                      <a:pt x="46801" y="31190"/>
                      <a:pt x="46668" y="31123"/>
                      <a:pt x="46401" y="30990"/>
                    </a:cubicBezTo>
                    <a:lnTo>
                      <a:pt x="45734" y="30656"/>
                    </a:lnTo>
                    <a:lnTo>
                      <a:pt x="45167" y="29922"/>
                    </a:lnTo>
                    <a:lnTo>
                      <a:pt x="44900" y="29622"/>
                    </a:lnTo>
                    <a:lnTo>
                      <a:pt x="44900" y="29622"/>
                    </a:lnTo>
                    <a:cubicBezTo>
                      <a:pt x="44900" y="29622"/>
                      <a:pt x="44999" y="29643"/>
                      <a:pt x="45021" y="29643"/>
                    </a:cubicBezTo>
                    <a:cubicBezTo>
                      <a:pt x="45047" y="29643"/>
                      <a:pt x="44966" y="29614"/>
                      <a:pt x="44499" y="29489"/>
                    </a:cubicBezTo>
                    <a:cubicBezTo>
                      <a:pt x="44082" y="29355"/>
                      <a:pt x="43924" y="29355"/>
                      <a:pt x="43845" y="29355"/>
                    </a:cubicBezTo>
                    <a:cubicBezTo>
                      <a:pt x="43766" y="29355"/>
                      <a:pt x="43766" y="29355"/>
                      <a:pt x="43665" y="29222"/>
                    </a:cubicBezTo>
                    <a:lnTo>
                      <a:pt x="43465" y="28955"/>
                    </a:lnTo>
                    <a:lnTo>
                      <a:pt x="41898" y="28822"/>
                    </a:lnTo>
                    <a:lnTo>
                      <a:pt x="41164" y="28822"/>
                    </a:lnTo>
                    <a:lnTo>
                      <a:pt x="40430" y="28555"/>
                    </a:lnTo>
                    <a:cubicBezTo>
                      <a:pt x="40430" y="28555"/>
                      <a:pt x="40230" y="28288"/>
                      <a:pt x="40430" y="28288"/>
                    </a:cubicBezTo>
                    <a:lnTo>
                      <a:pt x="43465" y="28288"/>
                    </a:lnTo>
                    <a:lnTo>
                      <a:pt x="43799" y="28154"/>
                    </a:lnTo>
                    <a:cubicBezTo>
                      <a:pt x="43799" y="28154"/>
                      <a:pt x="44099" y="27854"/>
                      <a:pt x="44166" y="27454"/>
                    </a:cubicBezTo>
                    <a:lnTo>
                      <a:pt x="44233" y="27054"/>
                    </a:lnTo>
                    <a:lnTo>
                      <a:pt x="44966" y="25819"/>
                    </a:lnTo>
                    <a:cubicBezTo>
                      <a:pt x="44766" y="25419"/>
                      <a:pt x="44499" y="24952"/>
                      <a:pt x="44499" y="24952"/>
                    </a:cubicBezTo>
                    <a:lnTo>
                      <a:pt x="44833" y="24552"/>
                    </a:lnTo>
                    <a:lnTo>
                      <a:pt x="45634" y="24952"/>
                    </a:lnTo>
                    <a:lnTo>
                      <a:pt x="46000" y="24619"/>
                    </a:lnTo>
                    <a:lnTo>
                      <a:pt x="46000" y="24118"/>
                    </a:lnTo>
                    <a:lnTo>
                      <a:pt x="46601" y="23584"/>
                    </a:lnTo>
                    <a:cubicBezTo>
                      <a:pt x="46601" y="23584"/>
                      <a:pt x="48502" y="22784"/>
                      <a:pt x="48502" y="22584"/>
                    </a:cubicBezTo>
                    <a:cubicBezTo>
                      <a:pt x="48502" y="22384"/>
                      <a:pt x="49370" y="21683"/>
                      <a:pt x="49736" y="21350"/>
                    </a:cubicBezTo>
                    <a:cubicBezTo>
                      <a:pt x="50137" y="21016"/>
                      <a:pt x="50404" y="20682"/>
                      <a:pt x="50404" y="20682"/>
                    </a:cubicBezTo>
                    <a:cubicBezTo>
                      <a:pt x="50404" y="20682"/>
                      <a:pt x="50504" y="20732"/>
                      <a:pt x="50604" y="20732"/>
                    </a:cubicBezTo>
                    <a:cubicBezTo>
                      <a:pt x="50704" y="20732"/>
                      <a:pt x="50804" y="20682"/>
                      <a:pt x="50804" y="20482"/>
                    </a:cubicBezTo>
                    <a:cubicBezTo>
                      <a:pt x="50804" y="20115"/>
                      <a:pt x="50737" y="19648"/>
                      <a:pt x="50737" y="19648"/>
                    </a:cubicBezTo>
                    <a:lnTo>
                      <a:pt x="52238" y="18981"/>
                    </a:lnTo>
                    <a:lnTo>
                      <a:pt x="51838" y="19148"/>
                    </a:lnTo>
                    <a:lnTo>
                      <a:pt x="51838" y="17147"/>
                    </a:lnTo>
                    <a:cubicBezTo>
                      <a:pt x="51838" y="16746"/>
                      <a:pt x="53039" y="15445"/>
                      <a:pt x="53039" y="15445"/>
                    </a:cubicBezTo>
                    <a:cubicBezTo>
                      <a:pt x="53039" y="15445"/>
                      <a:pt x="53539" y="14545"/>
                      <a:pt x="53539" y="14144"/>
                    </a:cubicBezTo>
                    <a:cubicBezTo>
                      <a:pt x="53539" y="13744"/>
                      <a:pt x="54740" y="12977"/>
                      <a:pt x="54740" y="12577"/>
                    </a:cubicBezTo>
                    <a:cubicBezTo>
                      <a:pt x="54740" y="12176"/>
                      <a:pt x="54874" y="11643"/>
                      <a:pt x="54874" y="11643"/>
                    </a:cubicBezTo>
                    <a:lnTo>
                      <a:pt x="53406" y="8640"/>
                    </a:lnTo>
                    <a:lnTo>
                      <a:pt x="54073" y="7473"/>
                    </a:lnTo>
                    <a:lnTo>
                      <a:pt x="54206" y="6139"/>
                    </a:lnTo>
                    <a:lnTo>
                      <a:pt x="53806" y="5371"/>
                    </a:lnTo>
                    <a:lnTo>
                      <a:pt x="50670" y="5371"/>
                    </a:lnTo>
                    <a:lnTo>
                      <a:pt x="49736" y="6272"/>
                    </a:lnTo>
                    <a:lnTo>
                      <a:pt x="47535" y="6272"/>
                    </a:lnTo>
                    <a:lnTo>
                      <a:pt x="46201" y="6539"/>
                    </a:lnTo>
                    <a:lnTo>
                      <a:pt x="44766" y="6939"/>
                    </a:lnTo>
                    <a:lnTo>
                      <a:pt x="42932" y="6272"/>
                    </a:lnTo>
                    <a:lnTo>
                      <a:pt x="42131" y="7073"/>
                    </a:lnTo>
                    <a:lnTo>
                      <a:pt x="37561" y="6806"/>
                    </a:lnTo>
                    <a:cubicBezTo>
                      <a:pt x="37561" y="6806"/>
                      <a:pt x="37161" y="6405"/>
                      <a:pt x="37027" y="6005"/>
                    </a:cubicBezTo>
                    <a:cubicBezTo>
                      <a:pt x="36894" y="5638"/>
                      <a:pt x="36127" y="4704"/>
                      <a:pt x="36127" y="4704"/>
                    </a:cubicBezTo>
                    <a:lnTo>
                      <a:pt x="34792" y="4437"/>
                    </a:lnTo>
                    <a:lnTo>
                      <a:pt x="32858" y="4704"/>
                    </a:lnTo>
                    <a:cubicBezTo>
                      <a:pt x="32858" y="4704"/>
                      <a:pt x="32591" y="4171"/>
                      <a:pt x="32457" y="3804"/>
                    </a:cubicBezTo>
                    <a:cubicBezTo>
                      <a:pt x="32324" y="3403"/>
                      <a:pt x="31657" y="902"/>
                      <a:pt x="31657" y="902"/>
                    </a:cubicBezTo>
                    <a:lnTo>
                      <a:pt x="31390" y="368"/>
                    </a:lnTo>
                    <a:lnTo>
                      <a:pt x="29956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5945250" y="3337825"/>
                <a:ext cx="58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01" extrusionOk="0">
                    <a:moveTo>
                      <a:pt x="1" y="1"/>
                    </a:moveTo>
                    <a:lnTo>
                      <a:pt x="234" y="301"/>
                    </a:lnTo>
                    <a:lnTo>
                      <a:pt x="234" y="30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>
                <a:off x="4647650" y="1739175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4" y="1"/>
                    </a:moveTo>
                    <a:cubicBezTo>
                      <a:pt x="34" y="1"/>
                      <a:pt x="1" y="34"/>
                      <a:pt x="1" y="34"/>
                    </a:cubicBezTo>
                    <a:cubicBezTo>
                      <a:pt x="1" y="34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0"/>
              <p:cNvSpPr/>
              <p:nvPr/>
            </p:nvSpPr>
            <p:spPr>
              <a:xfrm>
                <a:off x="4657675" y="1732525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3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4660175" y="1731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4656000" y="1733350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34" y="0"/>
                    </a:moveTo>
                    <a:cubicBezTo>
                      <a:pt x="34" y="0"/>
                      <a:pt x="34" y="0"/>
                      <a:pt x="0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4658500" y="1731675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34" y="1"/>
                    </a:moveTo>
                    <a:cubicBezTo>
                      <a:pt x="34" y="1"/>
                      <a:pt x="34" y="1"/>
                      <a:pt x="0" y="1"/>
                    </a:cubicBezTo>
                    <a:cubicBezTo>
                      <a:pt x="34" y="1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4649325" y="173752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4" y="0"/>
                    </a:moveTo>
                    <a:cubicBezTo>
                      <a:pt x="34" y="0"/>
                      <a:pt x="34" y="34"/>
                      <a:pt x="0" y="34"/>
                    </a:cubicBezTo>
                    <a:cubicBezTo>
                      <a:pt x="34" y="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0"/>
              <p:cNvSpPr/>
              <p:nvPr/>
            </p:nvSpPr>
            <p:spPr>
              <a:xfrm>
                <a:off x="4651825" y="1735850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4" y="1"/>
                    </a:moveTo>
                    <a:cubicBezTo>
                      <a:pt x="1" y="34"/>
                      <a:pt x="1" y="34"/>
                      <a:pt x="1" y="34"/>
                    </a:cubicBezTo>
                    <a:cubicBezTo>
                      <a:pt x="1" y="34"/>
                      <a:pt x="1" y="3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0"/>
              <p:cNvSpPr/>
              <p:nvPr/>
            </p:nvSpPr>
            <p:spPr>
              <a:xfrm>
                <a:off x="4653500" y="173502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4" y="0"/>
                    </a:moveTo>
                    <a:cubicBezTo>
                      <a:pt x="0" y="0"/>
                      <a:pt x="0" y="0"/>
                      <a:pt x="0" y="34"/>
                    </a:cubicBezTo>
                    <a:cubicBezTo>
                      <a:pt x="0" y="0"/>
                      <a:pt x="0" y="0"/>
                      <a:pt x="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0"/>
              <p:cNvSpPr/>
              <p:nvPr/>
            </p:nvSpPr>
            <p:spPr>
              <a:xfrm>
                <a:off x="4687675" y="1759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0"/>
              <p:cNvSpPr/>
              <p:nvPr/>
            </p:nvSpPr>
            <p:spPr>
              <a:xfrm>
                <a:off x="4655150" y="1734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0"/>
              <p:cNvSpPr/>
              <p:nvPr/>
            </p:nvSpPr>
            <p:spPr>
              <a:xfrm>
                <a:off x="4636825" y="174835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0" y="34"/>
                    </a:moveTo>
                    <a:cubicBezTo>
                      <a:pt x="0" y="34"/>
                      <a:pt x="0" y="34"/>
                      <a:pt x="33" y="1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0"/>
              <p:cNvSpPr/>
              <p:nvPr/>
            </p:nvSpPr>
            <p:spPr>
              <a:xfrm>
                <a:off x="4639325" y="174585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0" y="34"/>
                    </a:moveTo>
                    <a:cubicBezTo>
                      <a:pt x="0" y="34"/>
                      <a:pt x="34" y="34"/>
                      <a:pt x="34" y="1"/>
                    </a:cubicBezTo>
                    <a:cubicBezTo>
                      <a:pt x="34" y="34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0"/>
              <p:cNvSpPr/>
              <p:nvPr/>
            </p:nvSpPr>
            <p:spPr>
              <a:xfrm>
                <a:off x="4633475" y="1750850"/>
                <a:ext cx="170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5" extrusionOk="0">
                    <a:moveTo>
                      <a:pt x="1" y="34"/>
                    </a:moveTo>
                    <a:cubicBezTo>
                      <a:pt x="34" y="34"/>
                      <a:pt x="34" y="1"/>
                      <a:pt x="67" y="1"/>
                    </a:cubicBezTo>
                    <a:cubicBezTo>
                      <a:pt x="34" y="1"/>
                      <a:pt x="34" y="34"/>
                      <a:pt x="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0"/>
              <p:cNvSpPr/>
              <p:nvPr/>
            </p:nvSpPr>
            <p:spPr>
              <a:xfrm>
                <a:off x="4641825" y="1744200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4" y="0"/>
                    </a:moveTo>
                    <a:cubicBezTo>
                      <a:pt x="0" y="0"/>
                      <a:pt x="0" y="33"/>
                      <a:pt x="0" y="33"/>
                    </a:cubicBezTo>
                    <a:cubicBezTo>
                      <a:pt x="0" y="33"/>
                      <a:pt x="0" y="33"/>
                      <a:pt x="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0"/>
              <p:cNvSpPr/>
              <p:nvPr/>
            </p:nvSpPr>
            <p:spPr>
              <a:xfrm>
                <a:off x="4646000" y="174085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0" y="34"/>
                    </a:moveTo>
                    <a:cubicBezTo>
                      <a:pt x="0" y="1"/>
                      <a:pt x="0" y="1"/>
                      <a:pt x="33" y="1"/>
                    </a:cubicBezTo>
                    <a:cubicBezTo>
                      <a:pt x="0" y="1"/>
                      <a:pt x="0" y="1"/>
                      <a:pt x="0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0"/>
              <p:cNvSpPr/>
              <p:nvPr/>
            </p:nvSpPr>
            <p:spPr>
              <a:xfrm>
                <a:off x="4683525" y="174835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34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0"/>
              <p:cNvSpPr/>
              <p:nvPr/>
            </p:nvSpPr>
            <p:spPr>
              <a:xfrm>
                <a:off x="3985525" y="665075"/>
                <a:ext cx="752225" cy="1242600"/>
              </a:xfrm>
              <a:custGeom>
                <a:avLst/>
                <a:gdLst/>
                <a:ahLst/>
                <a:cxnLst/>
                <a:rect l="l" t="t" r="r" b="b"/>
                <a:pathLst>
                  <a:path w="30089" h="49704" extrusionOk="0">
                    <a:moveTo>
                      <a:pt x="11008" y="1"/>
                    </a:moveTo>
                    <a:lnTo>
                      <a:pt x="10041" y="835"/>
                    </a:lnTo>
                    <a:lnTo>
                      <a:pt x="8673" y="1635"/>
                    </a:lnTo>
                    <a:lnTo>
                      <a:pt x="8540" y="3070"/>
                    </a:lnTo>
                    <a:lnTo>
                      <a:pt x="7939" y="4437"/>
                    </a:lnTo>
                    <a:lnTo>
                      <a:pt x="8473" y="5238"/>
                    </a:lnTo>
                    <a:lnTo>
                      <a:pt x="8406" y="7206"/>
                    </a:lnTo>
                    <a:lnTo>
                      <a:pt x="7806" y="8440"/>
                    </a:lnTo>
                    <a:lnTo>
                      <a:pt x="6838" y="7806"/>
                    </a:lnTo>
                    <a:lnTo>
                      <a:pt x="5337" y="7273"/>
                    </a:lnTo>
                    <a:lnTo>
                      <a:pt x="5204" y="7840"/>
                    </a:lnTo>
                    <a:cubicBezTo>
                      <a:pt x="5204" y="7840"/>
                      <a:pt x="5271" y="8173"/>
                      <a:pt x="4870" y="8240"/>
                    </a:cubicBezTo>
                    <a:cubicBezTo>
                      <a:pt x="4470" y="8307"/>
                      <a:pt x="3936" y="8440"/>
                      <a:pt x="3669" y="8440"/>
                    </a:cubicBezTo>
                    <a:cubicBezTo>
                      <a:pt x="3514" y="8440"/>
                      <a:pt x="3284" y="8559"/>
                      <a:pt x="3109" y="8559"/>
                    </a:cubicBezTo>
                    <a:cubicBezTo>
                      <a:pt x="3021" y="8559"/>
                      <a:pt x="2947" y="8529"/>
                      <a:pt x="2902" y="8440"/>
                    </a:cubicBezTo>
                    <a:cubicBezTo>
                      <a:pt x="2769" y="8173"/>
                      <a:pt x="2435" y="7406"/>
                      <a:pt x="2235" y="7139"/>
                    </a:cubicBezTo>
                    <a:cubicBezTo>
                      <a:pt x="2035" y="6872"/>
                      <a:pt x="1334" y="6005"/>
                      <a:pt x="1334" y="6005"/>
                    </a:cubicBezTo>
                    <a:lnTo>
                      <a:pt x="267" y="6272"/>
                    </a:lnTo>
                    <a:lnTo>
                      <a:pt x="0" y="6739"/>
                    </a:lnTo>
                    <a:lnTo>
                      <a:pt x="467" y="7139"/>
                    </a:lnTo>
                    <a:lnTo>
                      <a:pt x="601" y="8107"/>
                    </a:lnTo>
                    <a:lnTo>
                      <a:pt x="934" y="8907"/>
                    </a:lnTo>
                    <a:lnTo>
                      <a:pt x="4337" y="10208"/>
                    </a:lnTo>
                    <a:lnTo>
                      <a:pt x="5771" y="10809"/>
                    </a:lnTo>
                    <a:lnTo>
                      <a:pt x="6238" y="13811"/>
                    </a:lnTo>
                    <a:lnTo>
                      <a:pt x="6705" y="13944"/>
                    </a:lnTo>
                    <a:lnTo>
                      <a:pt x="6905" y="15579"/>
                    </a:lnTo>
                    <a:cubicBezTo>
                      <a:pt x="6905" y="15579"/>
                      <a:pt x="7105" y="16112"/>
                      <a:pt x="7305" y="16313"/>
                    </a:cubicBezTo>
                    <a:cubicBezTo>
                      <a:pt x="7472" y="16513"/>
                      <a:pt x="8073" y="17614"/>
                      <a:pt x="8073" y="17614"/>
                    </a:cubicBezTo>
                    <a:lnTo>
                      <a:pt x="8073" y="19848"/>
                    </a:lnTo>
                    <a:lnTo>
                      <a:pt x="9407" y="21716"/>
                    </a:lnTo>
                    <a:cubicBezTo>
                      <a:pt x="9440" y="21716"/>
                      <a:pt x="9474" y="21683"/>
                      <a:pt x="9507" y="21683"/>
                    </a:cubicBezTo>
                    <a:lnTo>
                      <a:pt x="9774" y="21483"/>
                    </a:lnTo>
                    <a:lnTo>
                      <a:pt x="10841" y="21149"/>
                    </a:lnTo>
                    <a:cubicBezTo>
                      <a:pt x="10841" y="21149"/>
                      <a:pt x="11208" y="21216"/>
                      <a:pt x="11275" y="21416"/>
                    </a:cubicBezTo>
                    <a:cubicBezTo>
                      <a:pt x="11342" y="21616"/>
                      <a:pt x="11208" y="21750"/>
                      <a:pt x="11475" y="21817"/>
                    </a:cubicBezTo>
                    <a:cubicBezTo>
                      <a:pt x="11742" y="21883"/>
                      <a:pt x="12009" y="22017"/>
                      <a:pt x="12009" y="22017"/>
                    </a:cubicBezTo>
                    <a:lnTo>
                      <a:pt x="12476" y="22183"/>
                    </a:lnTo>
                    <a:lnTo>
                      <a:pt x="12743" y="23051"/>
                    </a:lnTo>
                    <a:lnTo>
                      <a:pt x="12743" y="24085"/>
                    </a:lnTo>
                    <a:cubicBezTo>
                      <a:pt x="12743" y="24085"/>
                      <a:pt x="12809" y="24485"/>
                      <a:pt x="12743" y="24752"/>
                    </a:cubicBezTo>
                    <a:cubicBezTo>
                      <a:pt x="12676" y="25019"/>
                      <a:pt x="12142" y="25352"/>
                      <a:pt x="12142" y="25352"/>
                    </a:cubicBezTo>
                    <a:lnTo>
                      <a:pt x="11875" y="25786"/>
                    </a:lnTo>
                    <a:lnTo>
                      <a:pt x="12276" y="26987"/>
                    </a:lnTo>
                    <a:lnTo>
                      <a:pt x="11875" y="28221"/>
                    </a:lnTo>
                    <a:lnTo>
                      <a:pt x="11041" y="30056"/>
                    </a:lnTo>
                    <a:cubicBezTo>
                      <a:pt x="11041" y="30056"/>
                      <a:pt x="10174" y="31757"/>
                      <a:pt x="9907" y="31890"/>
                    </a:cubicBezTo>
                    <a:cubicBezTo>
                      <a:pt x="9640" y="32024"/>
                      <a:pt x="8673" y="32357"/>
                      <a:pt x="8540" y="32558"/>
                    </a:cubicBezTo>
                    <a:cubicBezTo>
                      <a:pt x="8406" y="32758"/>
                      <a:pt x="8339" y="33058"/>
                      <a:pt x="8406" y="33258"/>
                    </a:cubicBezTo>
                    <a:cubicBezTo>
                      <a:pt x="8473" y="33458"/>
                      <a:pt x="8806" y="33792"/>
                      <a:pt x="8806" y="33792"/>
                    </a:cubicBezTo>
                    <a:lnTo>
                      <a:pt x="8806" y="34259"/>
                    </a:lnTo>
                    <a:lnTo>
                      <a:pt x="8406" y="34893"/>
                    </a:lnTo>
                    <a:lnTo>
                      <a:pt x="7672" y="35026"/>
                    </a:lnTo>
                    <a:lnTo>
                      <a:pt x="6905" y="35693"/>
                    </a:lnTo>
                    <a:lnTo>
                      <a:pt x="6905" y="36927"/>
                    </a:lnTo>
                    <a:lnTo>
                      <a:pt x="8073" y="39563"/>
                    </a:lnTo>
                    <a:lnTo>
                      <a:pt x="8873" y="41597"/>
                    </a:lnTo>
                    <a:lnTo>
                      <a:pt x="9640" y="41964"/>
                    </a:lnTo>
                    <a:lnTo>
                      <a:pt x="9140" y="44599"/>
                    </a:lnTo>
                    <a:lnTo>
                      <a:pt x="9474" y="46234"/>
                    </a:lnTo>
                    <a:lnTo>
                      <a:pt x="10308" y="47535"/>
                    </a:lnTo>
                    <a:lnTo>
                      <a:pt x="11608" y="47535"/>
                    </a:lnTo>
                    <a:lnTo>
                      <a:pt x="13376" y="47868"/>
                    </a:lnTo>
                    <a:cubicBezTo>
                      <a:pt x="13376" y="47868"/>
                      <a:pt x="13043" y="48402"/>
                      <a:pt x="12943" y="48869"/>
                    </a:cubicBezTo>
                    <a:cubicBezTo>
                      <a:pt x="12809" y="49336"/>
                      <a:pt x="12476" y="49269"/>
                      <a:pt x="12809" y="49336"/>
                    </a:cubicBezTo>
                    <a:cubicBezTo>
                      <a:pt x="13143" y="49403"/>
                      <a:pt x="13910" y="49403"/>
                      <a:pt x="13910" y="49403"/>
                    </a:cubicBezTo>
                    <a:lnTo>
                      <a:pt x="14911" y="49269"/>
                    </a:lnTo>
                    <a:lnTo>
                      <a:pt x="15078" y="49703"/>
                    </a:lnTo>
                    <a:cubicBezTo>
                      <a:pt x="15478" y="49636"/>
                      <a:pt x="16078" y="49603"/>
                      <a:pt x="16078" y="49603"/>
                    </a:cubicBezTo>
                    <a:lnTo>
                      <a:pt x="16912" y="49203"/>
                    </a:lnTo>
                    <a:lnTo>
                      <a:pt x="17379" y="48469"/>
                    </a:lnTo>
                    <a:lnTo>
                      <a:pt x="18046" y="48002"/>
                    </a:lnTo>
                    <a:lnTo>
                      <a:pt x="19281" y="47768"/>
                    </a:lnTo>
                    <a:lnTo>
                      <a:pt x="20081" y="46701"/>
                    </a:lnTo>
                    <a:lnTo>
                      <a:pt x="20548" y="46067"/>
                    </a:lnTo>
                    <a:cubicBezTo>
                      <a:pt x="20548" y="46067"/>
                      <a:pt x="20648" y="46067"/>
                      <a:pt x="21582" y="45800"/>
                    </a:cubicBezTo>
                    <a:cubicBezTo>
                      <a:pt x="22483" y="45533"/>
                      <a:pt x="23550" y="44599"/>
                      <a:pt x="23550" y="44599"/>
                    </a:cubicBezTo>
                    <a:cubicBezTo>
                      <a:pt x="23550" y="44599"/>
                      <a:pt x="23636" y="44607"/>
                      <a:pt x="23767" y="44607"/>
                    </a:cubicBezTo>
                    <a:cubicBezTo>
                      <a:pt x="24028" y="44607"/>
                      <a:pt x="24473" y="44577"/>
                      <a:pt x="24785" y="44399"/>
                    </a:cubicBezTo>
                    <a:cubicBezTo>
                      <a:pt x="25018" y="44299"/>
                      <a:pt x="25452" y="43899"/>
                      <a:pt x="25885" y="43532"/>
                    </a:cubicBezTo>
                    <a:lnTo>
                      <a:pt x="30088" y="32024"/>
                    </a:lnTo>
                    <a:cubicBezTo>
                      <a:pt x="30088" y="32024"/>
                      <a:pt x="29321" y="29555"/>
                      <a:pt x="28921" y="29555"/>
                    </a:cubicBezTo>
                    <a:cubicBezTo>
                      <a:pt x="28521" y="29555"/>
                      <a:pt x="27086" y="27954"/>
                      <a:pt x="27086" y="27954"/>
                    </a:cubicBezTo>
                    <a:lnTo>
                      <a:pt x="25118" y="26386"/>
                    </a:lnTo>
                    <a:lnTo>
                      <a:pt x="25118" y="24952"/>
                    </a:lnTo>
                    <a:cubicBezTo>
                      <a:pt x="25118" y="24952"/>
                      <a:pt x="24084" y="22851"/>
                      <a:pt x="22883" y="21950"/>
                    </a:cubicBezTo>
                    <a:lnTo>
                      <a:pt x="21716" y="21016"/>
                    </a:lnTo>
                    <a:lnTo>
                      <a:pt x="21716" y="18648"/>
                    </a:lnTo>
                    <a:lnTo>
                      <a:pt x="17913" y="13944"/>
                    </a:lnTo>
                    <a:lnTo>
                      <a:pt x="18313" y="10141"/>
                    </a:lnTo>
                    <a:cubicBezTo>
                      <a:pt x="18313" y="10141"/>
                      <a:pt x="15811" y="7773"/>
                      <a:pt x="14877" y="7406"/>
                    </a:cubicBezTo>
                    <a:cubicBezTo>
                      <a:pt x="13977" y="7006"/>
                      <a:pt x="14110" y="5938"/>
                      <a:pt x="14110" y="5938"/>
                    </a:cubicBezTo>
                    <a:lnTo>
                      <a:pt x="14244" y="4371"/>
                    </a:lnTo>
                    <a:lnTo>
                      <a:pt x="13310" y="3203"/>
                    </a:lnTo>
                    <a:lnTo>
                      <a:pt x="13376" y="1369"/>
                    </a:lnTo>
                    <a:lnTo>
                      <a:pt x="12009" y="968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0"/>
              <p:cNvSpPr/>
              <p:nvPr/>
            </p:nvSpPr>
            <p:spPr>
              <a:xfrm>
                <a:off x="4681850" y="1744200"/>
                <a:ext cx="85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1" extrusionOk="0">
                    <a:moveTo>
                      <a:pt x="34" y="100"/>
                    </a:moveTo>
                    <a:cubicBezTo>
                      <a:pt x="34" y="67"/>
                      <a:pt x="34" y="33"/>
                      <a:pt x="0" y="0"/>
                    </a:cubicBezTo>
                    <a:cubicBezTo>
                      <a:pt x="34" y="33"/>
                      <a:pt x="34" y="67"/>
                      <a:pt x="34" y="10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0"/>
              <p:cNvSpPr/>
              <p:nvPr/>
            </p:nvSpPr>
            <p:spPr>
              <a:xfrm>
                <a:off x="4643475" y="1742525"/>
                <a:ext cx="8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34" extrusionOk="0">
                    <a:moveTo>
                      <a:pt x="1" y="34"/>
                    </a:moveTo>
                    <a:cubicBezTo>
                      <a:pt x="34" y="34"/>
                      <a:pt x="34" y="0"/>
                      <a:pt x="34" y="0"/>
                    </a:cubicBezTo>
                    <a:cubicBezTo>
                      <a:pt x="34" y="0"/>
                      <a:pt x="34" y="34"/>
                      <a:pt x="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0"/>
              <p:cNvSpPr/>
              <p:nvPr/>
            </p:nvSpPr>
            <p:spPr>
              <a:xfrm>
                <a:off x="3212475" y="532575"/>
                <a:ext cx="1161675" cy="1713100"/>
              </a:xfrm>
              <a:custGeom>
                <a:avLst/>
                <a:gdLst/>
                <a:ahLst/>
                <a:cxnLst/>
                <a:rect l="l" t="t" r="r" b="b"/>
                <a:pathLst>
                  <a:path w="46467" h="68524" extrusionOk="0">
                    <a:moveTo>
                      <a:pt x="39951" y="1"/>
                    </a:moveTo>
                    <a:cubicBezTo>
                      <a:pt x="39853" y="1"/>
                      <a:pt x="39694" y="71"/>
                      <a:pt x="39395" y="264"/>
                    </a:cubicBezTo>
                    <a:lnTo>
                      <a:pt x="38361" y="898"/>
                    </a:lnTo>
                    <a:cubicBezTo>
                      <a:pt x="38361" y="898"/>
                      <a:pt x="38928" y="1498"/>
                      <a:pt x="38928" y="1698"/>
                    </a:cubicBezTo>
                    <a:cubicBezTo>
                      <a:pt x="38928" y="1898"/>
                      <a:pt x="38461" y="3266"/>
                      <a:pt x="38461" y="3266"/>
                    </a:cubicBezTo>
                    <a:lnTo>
                      <a:pt x="38094" y="3466"/>
                    </a:lnTo>
                    <a:lnTo>
                      <a:pt x="37627" y="2866"/>
                    </a:lnTo>
                    <a:lnTo>
                      <a:pt x="37360" y="3400"/>
                    </a:lnTo>
                    <a:cubicBezTo>
                      <a:pt x="37360" y="3400"/>
                      <a:pt x="37227" y="4200"/>
                      <a:pt x="37160" y="4500"/>
                    </a:cubicBezTo>
                    <a:cubicBezTo>
                      <a:pt x="37093" y="4834"/>
                      <a:pt x="37227" y="5234"/>
                      <a:pt x="36960" y="5234"/>
                    </a:cubicBezTo>
                    <a:cubicBezTo>
                      <a:pt x="36782" y="5234"/>
                      <a:pt x="36560" y="5531"/>
                      <a:pt x="36392" y="5531"/>
                    </a:cubicBezTo>
                    <a:cubicBezTo>
                      <a:pt x="36308" y="5531"/>
                      <a:pt x="36237" y="5457"/>
                      <a:pt x="36193" y="5234"/>
                    </a:cubicBezTo>
                    <a:cubicBezTo>
                      <a:pt x="36059" y="4567"/>
                      <a:pt x="36059" y="4300"/>
                      <a:pt x="36059" y="4300"/>
                    </a:cubicBezTo>
                    <a:lnTo>
                      <a:pt x="36059" y="3666"/>
                    </a:lnTo>
                    <a:lnTo>
                      <a:pt x="36059" y="2599"/>
                    </a:lnTo>
                    <a:lnTo>
                      <a:pt x="36126" y="1965"/>
                    </a:lnTo>
                    <a:lnTo>
                      <a:pt x="35592" y="1898"/>
                    </a:lnTo>
                    <a:lnTo>
                      <a:pt x="35192" y="1999"/>
                    </a:lnTo>
                    <a:lnTo>
                      <a:pt x="34625" y="2599"/>
                    </a:lnTo>
                    <a:lnTo>
                      <a:pt x="34625" y="3900"/>
                    </a:lnTo>
                    <a:lnTo>
                      <a:pt x="34358" y="4700"/>
                    </a:lnTo>
                    <a:cubicBezTo>
                      <a:pt x="34358" y="4700"/>
                      <a:pt x="34124" y="4717"/>
                      <a:pt x="33866" y="4717"/>
                    </a:cubicBezTo>
                    <a:cubicBezTo>
                      <a:pt x="33607" y="4717"/>
                      <a:pt x="33324" y="4700"/>
                      <a:pt x="33224" y="4634"/>
                    </a:cubicBezTo>
                    <a:cubicBezTo>
                      <a:pt x="33024" y="4500"/>
                      <a:pt x="32857" y="4233"/>
                      <a:pt x="32590" y="4233"/>
                    </a:cubicBezTo>
                    <a:cubicBezTo>
                      <a:pt x="32323" y="4233"/>
                      <a:pt x="31456" y="4567"/>
                      <a:pt x="31456" y="4567"/>
                    </a:cubicBezTo>
                    <a:cubicBezTo>
                      <a:pt x="31456" y="4567"/>
                      <a:pt x="31122" y="4901"/>
                      <a:pt x="31322" y="5034"/>
                    </a:cubicBezTo>
                    <a:cubicBezTo>
                      <a:pt x="31523" y="5167"/>
                      <a:pt x="31923" y="5234"/>
                      <a:pt x="31923" y="5234"/>
                    </a:cubicBezTo>
                    <a:lnTo>
                      <a:pt x="32457" y="5434"/>
                    </a:lnTo>
                    <a:lnTo>
                      <a:pt x="33090" y="5634"/>
                    </a:lnTo>
                    <a:cubicBezTo>
                      <a:pt x="33090" y="5634"/>
                      <a:pt x="33024" y="6001"/>
                      <a:pt x="33157" y="6268"/>
                    </a:cubicBezTo>
                    <a:cubicBezTo>
                      <a:pt x="33291" y="6535"/>
                      <a:pt x="33291" y="7069"/>
                      <a:pt x="33291" y="7069"/>
                    </a:cubicBezTo>
                    <a:cubicBezTo>
                      <a:pt x="33291" y="7069"/>
                      <a:pt x="33090" y="7336"/>
                      <a:pt x="32924" y="7336"/>
                    </a:cubicBezTo>
                    <a:lnTo>
                      <a:pt x="32323" y="7336"/>
                    </a:lnTo>
                    <a:cubicBezTo>
                      <a:pt x="31990" y="7336"/>
                      <a:pt x="31389" y="7202"/>
                      <a:pt x="31389" y="7202"/>
                    </a:cubicBezTo>
                    <a:lnTo>
                      <a:pt x="30822" y="7202"/>
                    </a:lnTo>
                    <a:lnTo>
                      <a:pt x="30689" y="7536"/>
                    </a:lnTo>
                    <a:lnTo>
                      <a:pt x="30689" y="8103"/>
                    </a:lnTo>
                    <a:lnTo>
                      <a:pt x="31456" y="8770"/>
                    </a:lnTo>
                    <a:cubicBezTo>
                      <a:pt x="31456" y="8770"/>
                      <a:pt x="31062" y="8657"/>
                      <a:pt x="30780" y="8657"/>
                    </a:cubicBezTo>
                    <a:cubicBezTo>
                      <a:pt x="30687" y="8657"/>
                      <a:pt x="30605" y="8670"/>
                      <a:pt x="30555" y="8703"/>
                    </a:cubicBezTo>
                    <a:cubicBezTo>
                      <a:pt x="30355" y="8837"/>
                      <a:pt x="29755" y="8970"/>
                      <a:pt x="29755" y="9237"/>
                    </a:cubicBezTo>
                    <a:cubicBezTo>
                      <a:pt x="29755" y="9504"/>
                      <a:pt x="29555" y="10071"/>
                      <a:pt x="29555" y="10071"/>
                    </a:cubicBezTo>
                    <a:lnTo>
                      <a:pt x="29121" y="10071"/>
                    </a:lnTo>
                    <a:lnTo>
                      <a:pt x="28921" y="8970"/>
                    </a:lnTo>
                    <a:cubicBezTo>
                      <a:pt x="28454" y="9037"/>
                      <a:pt x="27987" y="8970"/>
                      <a:pt x="27987" y="9170"/>
                    </a:cubicBezTo>
                    <a:cubicBezTo>
                      <a:pt x="27987" y="9370"/>
                      <a:pt x="28187" y="9671"/>
                      <a:pt x="27987" y="9671"/>
                    </a:cubicBezTo>
                    <a:cubicBezTo>
                      <a:pt x="27867" y="9671"/>
                      <a:pt x="27735" y="9743"/>
                      <a:pt x="27590" y="9743"/>
                    </a:cubicBezTo>
                    <a:cubicBezTo>
                      <a:pt x="27494" y="9743"/>
                      <a:pt x="27393" y="9711"/>
                      <a:pt x="27286" y="9604"/>
                    </a:cubicBezTo>
                    <a:lnTo>
                      <a:pt x="26819" y="9170"/>
                    </a:lnTo>
                    <a:lnTo>
                      <a:pt x="26753" y="8903"/>
                    </a:lnTo>
                    <a:cubicBezTo>
                      <a:pt x="26753" y="8903"/>
                      <a:pt x="26352" y="9037"/>
                      <a:pt x="26352" y="9304"/>
                    </a:cubicBezTo>
                    <a:cubicBezTo>
                      <a:pt x="26352" y="9537"/>
                      <a:pt x="26619" y="10004"/>
                      <a:pt x="26619" y="10004"/>
                    </a:cubicBezTo>
                    <a:cubicBezTo>
                      <a:pt x="26619" y="10004"/>
                      <a:pt x="27286" y="10538"/>
                      <a:pt x="27086" y="10538"/>
                    </a:cubicBezTo>
                    <a:cubicBezTo>
                      <a:pt x="26886" y="10538"/>
                      <a:pt x="26753" y="10605"/>
                      <a:pt x="26419" y="10605"/>
                    </a:cubicBezTo>
                    <a:cubicBezTo>
                      <a:pt x="26228" y="10605"/>
                      <a:pt x="25918" y="10561"/>
                      <a:pt x="25687" y="10561"/>
                    </a:cubicBezTo>
                    <a:cubicBezTo>
                      <a:pt x="25514" y="10561"/>
                      <a:pt x="25385" y="10586"/>
                      <a:pt x="25385" y="10671"/>
                    </a:cubicBezTo>
                    <a:cubicBezTo>
                      <a:pt x="25385" y="10872"/>
                      <a:pt x="25785" y="11439"/>
                      <a:pt x="25785" y="11439"/>
                    </a:cubicBezTo>
                    <a:lnTo>
                      <a:pt x="26753" y="12172"/>
                    </a:lnTo>
                    <a:cubicBezTo>
                      <a:pt x="26753" y="12172"/>
                      <a:pt x="26286" y="12439"/>
                      <a:pt x="25852" y="12439"/>
                    </a:cubicBezTo>
                    <a:cubicBezTo>
                      <a:pt x="25385" y="12439"/>
                      <a:pt x="24317" y="12306"/>
                      <a:pt x="24317" y="12306"/>
                    </a:cubicBezTo>
                    <a:cubicBezTo>
                      <a:pt x="24317" y="12306"/>
                      <a:pt x="24161" y="12234"/>
                      <a:pt x="24036" y="12234"/>
                    </a:cubicBezTo>
                    <a:cubicBezTo>
                      <a:pt x="23953" y="12234"/>
                      <a:pt x="23884" y="12266"/>
                      <a:pt x="23884" y="12373"/>
                    </a:cubicBezTo>
                    <a:cubicBezTo>
                      <a:pt x="23884" y="12639"/>
                      <a:pt x="23684" y="13540"/>
                      <a:pt x="23684" y="13540"/>
                    </a:cubicBezTo>
                    <a:cubicBezTo>
                      <a:pt x="23684" y="13540"/>
                      <a:pt x="23617" y="13874"/>
                      <a:pt x="23817" y="13874"/>
                    </a:cubicBezTo>
                    <a:cubicBezTo>
                      <a:pt x="24017" y="13874"/>
                      <a:pt x="24584" y="14074"/>
                      <a:pt x="24584" y="14074"/>
                    </a:cubicBezTo>
                    <a:cubicBezTo>
                      <a:pt x="24584" y="14074"/>
                      <a:pt x="24651" y="14808"/>
                      <a:pt x="24651" y="15008"/>
                    </a:cubicBezTo>
                    <a:cubicBezTo>
                      <a:pt x="24651" y="15208"/>
                      <a:pt x="24518" y="15375"/>
                      <a:pt x="24518" y="15375"/>
                    </a:cubicBezTo>
                    <a:lnTo>
                      <a:pt x="23350" y="15375"/>
                    </a:lnTo>
                    <a:cubicBezTo>
                      <a:pt x="23350" y="15375"/>
                      <a:pt x="22950" y="15008"/>
                      <a:pt x="22816" y="14808"/>
                    </a:cubicBezTo>
                    <a:cubicBezTo>
                      <a:pt x="22683" y="14608"/>
                      <a:pt x="22183" y="14541"/>
                      <a:pt x="21916" y="14541"/>
                    </a:cubicBezTo>
                    <a:lnTo>
                      <a:pt x="20648" y="14541"/>
                    </a:lnTo>
                    <a:cubicBezTo>
                      <a:pt x="20648" y="14541"/>
                      <a:pt x="21115" y="15075"/>
                      <a:pt x="21382" y="15075"/>
                    </a:cubicBezTo>
                    <a:lnTo>
                      <a:pt x="22049" y="15075"/>
                    </a:lnTo>
                    <a:lnTo>
                      <a:pt x="22383" y="15275"/>
                    </a:lnTo>
                    <a:lnTo>
                      <a:pt x="21449" y="15975"/>
                    </a:lnTo>
                    <a:lnTo>
                      <a:pt x="19281" y="15975"/>
                    </a:lnTo>
                    <a:lnTo>
                      <a:pt x="20215" y="16776"/>
                    </a:lnTo>
                    <a:cubicBezTo>
                      <a:pt x="20215" y="16776"/>
                      <a:pt x="20264" y="16603"/>
                      <a:pt x="20333" y="16603"/>
                    </a:cubicBezTo>
                    <a:cubicBezTo>
                      <a:pt x="20377" y="16603"/>
                      <a:pt x="20429" y="16674"/>
                      <a:pt x="20481" y="16909"/>
                    </a:cubicBezTo>
                    <a:cubicBezTo>
                      <a:pt x="20581" y="17476"/>
                      <a:pt x="21048" y="17476"/>
                      <a:pt x="21048" y="17476"/>
                    </a:cubicBezTo>
                    <a:lnTo>
                      <a:pt x="21515" y="17209"/>
                    </a:lnTo>
                    <a:lnTo>
                      <a:pt x="22483" y="16709"/>
                    </a:lnTo>
                    <a:lnTo>
                      <a:pt x="22683" y="16309"/>
                    </a:lnTo>
                    <a:lnTo>
                      <a:pt x="24084" y="16242"/>
                    </a:lnTo>
                    <a:lnTo>
                      <a:pt x="25185" y="16576"/>
                    </a:lnTo>
                    <a:lnTo>
                      <a:pt x="24851" y="17143"/>
                    </a:lnTo>
                    <a:lnTo>
                      <a:pt x="24017" y="17543"/>
                    </a:lnTo>
                    <a:lnTo>
                      <a:pt x="22816" y="17810"/>
                    </a:lnTo>
                    <a:cubicBezTo>
                      <a:pt x="22816" y="17810"/>
                      <a:pt x="23150" y="19244"/>
                      <a:pt x="22883" y="19311"/>
                    </a:cubicBezTo>
                    <a:cubicBezTo>
                      <a:pt x="22616" y="19378"/>
                      <a:pt x="21382" y="19578"/>
                      <a:pt x="21249" y="19778"/>
                    </a:cubicBezTo>
                    <a:cubicBezTo>
                      <a:pt x="21115" y="19978"/>
                      <a:pt x="20915" y="20378"/>
                      <a:pt x="20915" y="20378"/>
                    </a:cubicBezTo>
                    <a:lnTo>
                      <a:pt x="21182" y="20679"/>
                    </a:lnTo>
                    <a:lnTo>
                      <a:pt x="22116" y="20612"/>
                    </a:lnTo>
                    <a:lnTo>
                      <a:pt x="22116" y="20612"/>
                    </a:lnTo>
                    <a:lnTo>
                      <a:pt x="21849" y="20945"/>
                    </a:lnTo>
                    <a:lnTo>
                      <a:pt x="21849" y="21546"/>
                    </a:lnTo>
                    <a:lnTo>
                      <a:pt x="20448" y="22280"/>
                    </a:lnTo>
                    <a:cubicBezTo>
                      <a:pt x="20448" y="22280"/>
                      <a:pt x="20348" y="22980"/>
                      <a:pt x="20448" y="23180"/>
                    </a:cubicBezTo>
                    <a:cubicBezTo>
                      <a:pt x="20581" y="23381"/>
                      <a:pt x="20982" y="23381"/>
                      <a:pt x="20982" y="23381"/>
                    </a:cubicBezTo>
                    <a:cubicBezTo>
                      <a:pt x="21182" y="23714"/>
                      <a:pt x="21849" y="24048"/>
                      <a:pt x="21182" y="24181"/>
                    </a:cubicBezTo>
                    <a:cubicBezTo>
                      <a:pt x="20515" y="24315"/>
                      <a:pt x="19814" y="24615"/>
                      <a:pt x="19814" y="24615"/>
                    </a:cubicBezTo>
                    <a:lnTo>
                      <a:pt x="18680" y="25682"/>
                    </a:lnTo>
                    <a:cubicBezTo>
                      <a:pt x="18680" y="25682"/>
                      <a:pt x="17846" y="26650"/>
                      <a:pt x="17846" y="26850"/>
                    </a:cubicBezTo>
                    <a:cubicBezTo>
                      <a:pt x="17846" y="27050"/>
                      <a:pt x="17779" y="27317"/>
                      <a:pt x="17980" y="27584"/>
                    </a:cubicBezTo>
                    <a:cubicBezTo>
                      <a:pt x="18180" y="27850"/>
                      <a:pt x="18380" y="28217"/>
                      <a:pt x="18380" y="28217"/>
                    </a:cubicBezTo>
                    <a:cubicBezTo>
                      <a:pt x="18380" y="28217"/>
                      <a:pt x="18518" y="28191"/>
                      <a:pt x="18575" y="28191"/>
                    </a:cubicBezTo>
                    <a:cubicBezTo>
                      <a:pt x="18647" y="28191"/>
                      <a:pt x="18591" y="28232"/>
                      <a:pt x="17980" y="28417"/>
                    </a:cubicBezTo>
                    <a:cubicBezTo>
                      <a:pt x="16845" y="28751"/>
                      <a:pt x="16845" y="29285"/>
                      <a:pt x="16845" y="29285"/>
                    </a:cubicBezTo>
                    <a:lnTo>
                      <a:pt x="17446" y="29985"/>
                    </a:lnTo>
                    <a:lnTo>
                      <a:pt x="17446" y="30853"/>
                    </a:lnTo>
                    <a:lnTo>
                      <a:pt x="16979" y="31620"/>
                    </a:lnTo>
                    <a:lnTo>
                      <a:pt x="16979" y="32354"/>
                    </a:lnTo>
                    <a:lnTo>
                      <a:pt x="17312" y="32887"/>
                    </a:lnTo>
                    <a:cubicBezTo>
                      <a:pt x="17312" y="32887"/>
                      <a:pt x="18580" y="33021"/>
                      <a:pt x="17446" y="33421"/>
                    </a:cubicBezTo>
                    <a:cubicBezTo>
                      <a:pt x="16345" y="33788"/>
                      <a:pt x="15545" y="33988"/>
                      <a:pt x="15545" y="33988"/>
                    </a:cubicBezTo>
                    <a:lnTo>
                      <a:pt x="14744" y="34589"/>
                    </a:lnTo>
                    <a:lnTo>
                      <a:pt x="14744" y="35056"/>
                    </a:lnTo>
                    <a:lnTo>
                      <a:pt x="15144" y="35389"/>
                    </a:lnTo>
                    <a:lnTo>
                      <a:pt x="14944" y="36423"/>
                    </a:lnTo>
                    <a:lnTo>
                      <a:pt x="14611" y="37324"/>
                    </a:lnTo>
                    <a:lnTo>
                      <a:pt x="13910" y="37391"/>
                    </a:lnTo>
                    <a:lnTo>
                      <a:pt x="13376" y="37290"/>
                    </a:lnTo>
                    <a:lnTo>
                      <a:pt x="12642" y="38458"/>
                    </a:lnTo>
                    <a:lnTo>
                      <a:pt x="12409" y="39625"/>
                    </a:lnTo>
                    <a:cubicBezTo>
                      <a:pt x="12409" y="39625"/>
                      <a:pt x="12709" y="40092"/>
                      <a:pt x="12209" y="40226"/>
                    </a:cubicBezTo>
                    <a:lnTo>
                      <a:pt x="11675" y="40359"/>
                    </a:lnTo>
                    <a:cubicBezTo>
                      <a:pt x="11675" y="40359"/>
                      <a:pt x="11510" y="40320"/>
                      <a:pt x="11395" y="40320"/>
                    </a:cubicBezTo>
                    <a:cubicBezTo>
                      <a:pt x="11250" y="40320"/>
                      <a:pt x="11182" y="40382"/>
                      <a:pt x="11608" y="40660"/>
                    </a:cubicBezTo>
                    <a:cubicBezTo>
                      <a:pt x="12409" y="41193"/>
                      <a:pt x="12709" y="41393"/>
                      <a:pt x="12709" y="41393"/>
                    </a:cubicBezTo>
                    <a:lnTo>
                      <a:pt x="13910" y="41260"/>
                    </a:lnTo>
                    <a:lnTo>
                      <a:pt x="13910" y="41260"/>
                    </a:lnTo>
                    <a:cubicBezTo>
                      <a:pt x="13910" y="41260"/>
                      <a:pt x="13977" y="41727"/>
                      <a:pt x="13643" y="41860"/>
                    </a:cubicBezTo>
                    <a:cubicBezTo>
                      <a:pt x="13310" y="41994"/>
                      <a:pt x="12476" y="42261"/>
                      <a:pt x="12476" y="42261"/>
                    </a:cubicBezTo>
                    <a:lnTo>
                      <a:pt x="12075" y="42261"/>
                    </a:lnTo>
                    <a:lnTo>
                      <a:pt x="11475" y="41727"/>
                    </a:lnTo>
                    <a:lnTo>
                      <a:pt x="11408" y="41327"/>
                    </a:lnTo>
                    <a:lnTo>
                      <a:pt x="10441" y="41260"/>
                    </a:lnTo>
                    <a:lnTo>
                      <a:pt x="10374" y="41994"/>
                    </a:lnTo>
                    <a:lnTo>
                      <a:pt x="10041" y="42494"/>
                    </a:lnTo>
                    <a:lnTo>
                      <a:pt x="9774" y="42494"/>
                    </a:lnTo>
                    <a:lnTo>
                      <a:pt x="9307" y="42427"/>
                    </a:lnTo>
                    <a:lnTo>
                      <a:pt x="8673" y="42828"/>
                    </a:lnTo>
                    <a:cubicBezTo>
                      <a:pt x="8673" y="42828"/>
                      <a:pt x="8606" y="42894"/>
                      <a:pt x="8606" y="43161"/>
                    </a:cubicBezTo>
                    <a:cubicBezTo>
                      <a:pt x="8606" y="43428"/>
                      <a:pt x="8473" y="44396"/>
                      <a:pt x="8473" y="44396"/>
                    </a:cubicBezTo>
                    <a:cubicBezTo>
                      <a:pt x="8317" y="44418"/>
                      <a:pt x="8199" y="44425"/>
                      <a:pt x="8102" y="44425"/>
                    </a:cubicBezTo>
                    <a:cubicBezTo>
                      <a:pt x="7909" y="44425"/>
                      <a:pt x="7806" y="44396"/>
                      <a:pt x="7672" y="44396"/>
                    </a:cubicBezTo>
                    <a:cubicBezTo>
                      <a:pt x="7472" y="44396"/>
                      <a:pt x="7205" y="44329"/>
                      <a:pt x="6872" y="44329"/>
                    </a:cubicBezTo>
                    <a:lnTo>
                      <a:pt x="6371" y="44329"/>
                    </a:lnTo>
                    <a:lnTo>
                      <a:pt x="5504" y="44462"/>
                    </a:lnTo>
                    <a:lnTo>
                      <a:pt x="5237" y="44863"/>
                    </a:lnTo>
                    <a:lnTo>
                      <a:pt x="5437" y="45530"/>
                    </a:lnTo>
                    <a:lnTo>
                      <a:pt x="6104" y="45830"/>
                    </a:lnTo>
                    <a:lnTo>
                      <a:pt x="6238" y="46364"/>
                    </a:lnTo>
                    <a:lnTo>
                      <a:pt x="6171" y="46764"/>
                    </a:lnTo>
                    <a:lnTo>
                      <a:pt x="5304" y="46764"/>
                    </a:lnTo>
                    <a:lnTo>
                      <a:pt x="4770" y="46831"/>
                    </a:lnTo>
                    <a:lnTo>
                      <a:pt x="4136" y="46831"/>
                    </a:lnTo>
                    <a:lnTo>
                      <a:pt x="3870" y="47231"/>
                    </a:lnTo>
                    <a:lnTo>
                      <a:pt x="3936" y="48132"/>
                    </a:lnTo>
                    <a:lnTo>
                      <a:pt x="3603" y="48532"/>
                    </a:lnTo>
                    <a:lnTo>
                      <a:pt x="2936" y="48532"/>
                    </a:lnTo>
                    <a:lnTo>
                      <a:pt x="1568" y="48398"/>
                    </a:lnTo>
                    <a:lnTo>
                      <a:pt x="1001" y="48265"/>
                    </a:lnTo>
                    <a:lnTo>
                      <a:pt x="734" y="48465"/>
                    </a:lnTo>
                    <a:lnTo>
                      <a:pt x="734" y="49066"/>
                    </a:lnTo>
                    <a:lnTo>
                      <a:pt x="1168" y="49399"/>
                    </a:lnTo>
                    <a:lnTo>
                      <a:pt x="1901" y="49899"/>
                    </a:lnTo>
                    <a:lnTo>
                      <a:pt x="867" y="50100"/>
                    </a:lnTo>
                    <a:lnTo>
                      <a:pt x="734" y="50900"/>
                    </a:lnTo>
                    <a:lnTo>
                      <a:pt x="734" y="51167"/>
                    </a:lnTo>
                    <a:lnTo>
                      <a:pt x="1001" y="51601"/>
                    </a:lnTo>
                    <a:lnTo>
                      <a:pt x="1134" y="52068"/>
                    </a:lnTo>
                    <a:lnTo>
                      <a:pt x="0" y="52201"/>
                    </a:lnTo>
                    <a:lnTo>
                      <a:pt x="134" y="53002"/>
                    </a:lnTo>
                    <a:lnTo>
                      <a:pt x="1368" y="53202"/>
                    </a:lnTo>
                    <a:lnTo>
                      <a:pt x="1968" y="53969"/>
                    </a:lnTo>
                    <a:lnTo>
                      <a:pt x="400" y="53969"/>
                    </a:lnTo>
                    <a:lnTo>
                      <a:pt x="400" y="54636"/>
                    </a:lnTo>
                    <a:cubicBezTo>
                      <a:pt x="400" y="54970"/>
                      <a:pt x="134" y="55337"/>
                      <a:pt x="134" y="55337"/>
                    </a:cubicBezTo>
                    <a:lnTo>
                      <a:pt x="67" y="55870"/>
                    </a:lnTo>
                    <a:lnTo>
                      <a:pt x="467" y="56004"/>
                    </a:lnTo>
                    <a:lnTo>
                      <a:pt x="1168" y="55804"/>
                    </a:lnTo>
                    <a:lnTo>
                      <a:pt x="1301" y="56337"/>
                    </a:lnTo>
                    <a:lnTo>
                      <a:pt x="867" y="56671"/>
                    </a:lnTo>
                    <a:lnTo>
                      <a:pt x="734" y="57238"/>
                    </a:lnTo>
                    <a:lnTo>
                      <a:pt x="867" y="57638"/>
                    </a:lnTo>
                    <a:cubicBezTo>
                      <a:pt x="867" y="57638"/>
                      <a:pt x="1234" y="57772"/>
                      <a:pt x="1568" y="57972"/>
                    </a:cubicBezTo>
                    <a:cubicBezTo>
                      <a:pt x="1643" y="58017"/>
                      <a:pt x="1671" y="58032"/>
                      <a:pt x="1676" y="58032"/>
                    </a:cubicBezTo>
                    <a:cubicBezTo>
                      <a:pt x="1684" y="58032"/>
                      <a:pt x="1618" y="57986"/>
                      <a:pt x="1620" y="57986"/>
                    </a:cubicBezTo>
                    <a:lnTo>
                      <a:pt x="1620" y="57986"/>
                    </a:lnTo>
                    <a:cubicBezTo>
                      <a:pt x="1622" y="57986"/>
                      <a:pt x="1680" y="58024"/>
                      <a:pt x="1901" y="58172"/>
                    </a:cubicBezTo>
                    <a:lnTo>
                      <a:pt x="2502" y="58572"/>
                    </a:lnTo>
                    <a:cubicBezTo>
                      <a:pt x="2502" y="58572"/>
                      <a:pt x="3003" y="57940"/>
                      <a:pt x="3161" y="57940"/>
                    </a:cubicBezTo>
                    <a:cubicBezTo>
                      <a:pt x="3181" y="57940"/>
                      <a:pt x="3195" y="57950"/>
                      <a:pt x="3202" y="57972"/>
                    </a:cubicBezTo>
                    <a:cubicBezTo>
                      <a:pt x="3269" y="58172"/>
                      <a:pt x="3269" y="58506"/>
                      <a:pt x="3269" y="58506"/>
                    </a:cubicBezTo>
                    <a:lnTo>
                      <a:pt x="2902" y="58706"/>
                    </a:lnTo>
                    <a:lnTo>
                      <a:pt x="2435" y="59039"/>
                    </a:lnTo>
                    <a:lnTo>
                      <a:pt x="2102" y="59406"/>
                    </a:lnTo>
                    <a:lnTo>
                      <a:pt x="2035" y="59673"/>
                    </a:lnTo>
                    <a:lnTo>
                      <a:pt x="2102" y="59940"/>
                    </a:lnTo>
                    <a:lnTo>
                      <a:pt x="2102" y="60340"/>
                    </a:lnTo>
                    <a:lnTo>
                      <a:pt x="1835" y="60607"/>
                    </a:lnTo>
                    <a:lnTo>
                      <a:pt x="801" y="60974"/>
                    </a:lnTo>
                    <a:lnTo>
                      <a:pt x="801" y="62175"/>
                    </a:lnTo>
                    <a:lnTo>
                      <a:pt x="1068" y="62442"/>
                    </a:lnTo>
                    <a:lnTo>
                      <a:pt x="1901" y="62375"/>
                    </a:lnTo>
                    <a:lnTo>
                      <a:pt x="3069" y="62175"/>
                    </a:lnTo>
                    <a:lnTo>
                      <a:pt x="3069" y="62809"/>
                    </a:lnTo>
                    <a:lnTo>
                      <a:pt x="3069" y="63876"/>
                    </a:lnTo>
                    <a:lnTo>
                      <a:pt x="2969" y="64410"/>
                    </a:lnTo>
                    <a:lnTo>
                      <a:pt x="1568" y="64076"/>
                    </a:lnTo>
                    <a:lnTo>
                      <a:pt x="934" y="63743"/>
                    </a:lnTo>
                    <a:lnTo>
                      <a:pt x="1001" y="64777"/>
                    </a:lnTo>
                    <a:lnTo>
                      <a:pt x="1368" y="65444"/>
                    </a:lnTo>
                    <a:lnTo>
                      <a:pt x="2102" y="65978"/>
                    </a:lnTo>
                    <a:lnTo>
                      <a:pt x="2902" y="66611"/>
                    </a:lnTo>
                    <a:lnTo>
                      <a:pt x="3403" y="67145"/>
                    </a:lnTo>
                    <a:lnTo>
                      <a:pt x="3603" y="67946"/>
                    </a:lnTo>
                    <a:cubicBezTo>
                      <a:pt x="3603" y="67946"/>
                      <a:pt x="3169" y="68113"/>
                      <a:pt x="3603" y="68179"/>
                    </a:cubicBezTo>
                    <a:cubicBezTo>
                      <a:pt x="4070" y="68246"/>
                      <a:pt x="4203" y="68313"/>
                      <a:pt x="4670" y="68313"/>
                    </a:cubicBezTo>
                    <a:cubicBezTo>
                      <a:pt x="5104" y="68313"/>
                      <a:pt x="5637" y="68446"/>
                      <a:pt x="5637" y="68446"/>
                    </a:cubicBezTo>
                    <a:lnTo>
                      <a:pt x="6438" y="68513"/>
                    </a:lnTo>
                    <a:cubicBezTo>
                      <a:pt x="6438" y="68513"/>
                      <a:pt x="6491" y="68523"/>
                      <a:pt x="6592" y="68523"/>
                    </a:cubicBezTo>
                    <a:cubicBezTo>
                      <a:pt x="6742" y="68523"/>
                      <a:pt x="6998" y="68499"/>
                      <a:pt x="7339" y="68379"/>
                    </a:cubicBezTo>
                    <a:cubicBezTo>
                      <a:pt x="7939" y="68179"/>
                      <a:pt x="8540" y="67946"/>
                      <a:pt x="8540" y="67946"/>
                    </a:cubicBezTo>
                    <a:lnTo>
                      <a:pt x="9640" y="66812"/>
                    </a:lnTo>
                    <a:cubicBezTo>
                      <a:pt x="9640" y="66812"/>
                      <a:pt x="10441" y="64510"/>
                      <a:pt x="10808" y="64410"/>
                    </a:cubicBezTo>
                    <a:cubicBezTo>
                      <a:pt x="11208" y="64276"/>
                      <a:pt x="11542" y="64010"/>
                      <a:pt x="12209" y="63876"/>
                    </a:cubicBezTo>
                    <a:cubicBezTo>
                      <a:pt x="12843" y="63743"/>
                      <a:pt x="13977" y="63409"/>
                      <a:pt x="13977" y="63409"/>
                    </a:cubicBezTo>
                    <a:lnTo>
                      <a:pt x="13977" y="62442"/>
                    </a:lnTo>
                    <a:lnTo>
                      <a:pt x="13977" y="61575"/>
                    </a:lnTo>
                    <a:lnTo>
                      <a:pt x="13977" y="60540"/>
                    </a:lnTo>
                    <a:lnTo>
                      <a:pt x="14310" y="60407"/>
                    </a:lnTo>
                    <a:cubicBezTo>
                      <a:pt x="14310" y="60407"/>
                      <a:pt x="14877" y="60807"/>
                      <a:pt x="14944" y="61174"/>
                    </a:cubicBezTo>
                    <a:cubicBezTo>
                      <a:pt x="15011" y="61575"/>
                      <a:pt x="15078" y="62442"/>
                      <a:pt x="15078" y="62442"/>
                    </a:cubicBezTo>
                    <a:lnTo>
                      <a:pt x="15411" y="62909"/>
                    </a:lnTo>
                    <a:cubicBezTo>
                      <a:pt x="15678" y="63142"/>
                      <a:pt x="15878" y="63009"/>
                      <a:pt x="15945" y="63276"/>
                    </a:cubicBezTo>
                    <a:lnTo>
                      <a:pt x="16579" y="63476"/>
                    </a:lnTo>
                    <a:lnTo>
                      <a:pt x="17112" y="63943"/>
                    </a:lnTo>
                    <a:lnTo>
                      <a:pt x="17980" y="62842"/>
                    </a:lnTo>
                    <a:lnTo>
                      <a:pt x="17579" y="61841"/>
                    </a:lnTo>
                    <a:lnTo>
                      <a:pt x="17446" y="60340"/>
                    </a:lnTo>
                    <a:cubicBezTo>
                      <a:pt x="17446" y="60340"/>
                      <a:pt x="17846" y="59473"/>
                      <a:pt x="17913" y="59306"/>
                    </a:cubicBezTo>
                    <a:cubicBezTo>
                      <a:pt x="17980" y="59106"/>
                      <a:pt x="18413" y="58839"/>
                      <a:pt x="18413" y="58839"/>
                    </a:cubicBezTo>
                    <a:cubicBezTo>
                      <a:pt x="18413" y="58839"/>
                      <a:pt x="19281" y="56204"/>
                      <a:pt x="19147" y="56004"/>
                    </a:cubicBezTo>
                    <a:cubicBezTo>
                      <a:pt x="19014" y="55804"/>
                      <a:pt x="18480" y="54836"/>
                      <a:pt x="18480" y="54836"/>
                    </a:cubicBezTo>
                    <a:lnTo>
                      <a:pt x="18046" y="53736"/>
                    </a:lnTo>
                    <a:lnTo>
                      <a:pt x="18814" y="53736"/>
                    </a:lnTo>
                    <a:lnTo>
                      <a:pt x="19214" y="52001"/>
                    </a:lnTo>
                    <a:lnTo>
                      <a:pt x="19214" y="51100"/>
                    </a:lnTo>
                    <a:lnTo>
                      <a:pt x="17513" y="50000"/>
                    </a:lnTo>
                    <a:lnTo>
                      <a:pt x="17913" y="49132"/>
                    </a:lnTo>
                    <a:lnTo>
                      <a:pt x="16845" y="43695"/>
                    </a:lnTo>
                    <a:lnTo>
                      <a:pt x="17179" y="41927"/>
                    </a:lnTo>
                    <a:lnTo>
                      <a:pt x="17379" y="40359"/>
                    </a:lnTo>
                    <a:lnTo>
                      <a:pt x="17846" y="39492"/>
                    </a:lnTo>
                    <a:lnTo>
                      <a:pt x="18814" y="39058"/>
                    </a:lnTo>
                    <a:lnTo>
                      <a:pt x="21515" y="39058"/>
                    </a:lnTo>
                    <a:cubicBezTo>
                      <a:pt x="21515" y="39058"/>
                      <a:pt x="21649" y="37657"/>
                      <a:pt x="21582" y="37290"/>
                    </a:cubicBezTo>
                    <a:cubicBezTo>
                      <a:pt x="21515" y="36890"/>
                      <a:pt x="20915" y="36757"/>
                      <a:pt x="20915" y="36757"/>
                    </a:cubicBezTo>
                    <a:lnTo>
                      <a:pt x="20348" y="35656"/>
                    </a:lnTo>
                    <a:lnTo>
                      <a:pt x="21782" y="32620"/>
                    </a:lnTo>
                    <a:lnTo>
                      <a:pt x="20915" y="29085"/>
                    </a:lnTo>
                    <a:lnTo>
                      <a:pt x="22249" y="28551"/>
                    </a:lnTo>
                    <a:cubicBezTo>
                      <a:pt x="22249" y="28551"/>
                      <a:pt x="22750" y="28351"/>
                      <a:pt x="22950" y="28284"/>
                    </a:cubicBezTo>
                    <a:cubicBezTo>
                      <a:pt x="23150" y="28217"/>
                      <a:pt x="22950" y="27784"/>
                      <a:pt x="22950" y="27784"/>
                    </a:cubicBezTo>
                    <a:lnTo>
                      <a:pt x="22483" y="27317"/>
                    </a:lnTo>
                    <a:lnTo>
                      <a:pt x="22550" y="26516"/>
                    </a:lnTo>
                    <a:lnTo>
                      <a:pt x="23684" y="25482"/>
                    </a:lnTo>
                    <a:cubicBezTo>
                      <a:pt x="23684" y="25482"/>
                      <a:pt x="24117" y="24548"/>
                      <a:pt x="24117" y="24381"/>
                    </a:cubicBezTo>
                    <a:cubicBezTo>
                      <a:pt x="24117" y="24181"/>
                      <a:pt x="24117" y="23914"/>
                      <a:pt x="24051" y="23647"/>
                    </a:cubicBezTo>
                    <a:cubicBezTo>
                      <a:pt x="23984" y="23381"/>
                      <a:pt x="23550" y="22013"/>
                      <a:pt x="23550" y="22013"/>
                    </a:cubicBezTo>
                    <a:lnTo>
                      <a:pt x="24518" y="19444"/>
                    </a:lnTo>
                    <a:lnTo>
                      <a:pt x="25785" y="19044"/>
                    </a:lnTo>
                    <a:cubicBezTo>
                      <a:pt x="25785" y="19044"/>
                      <a:pt x="26619" y="19044"/>
                      <a:pt x="26819" y="18977"/>
                    </a:cubicBezTo>
                    <a:cubicBezTo>
                      <a:pt x="27019" y="18911"/>
                      <a:pt x="26819" y="18610"/>
                      <a:pt x="26819" y="18610"/>
                    </a:cubicBezTo>
                    <a:lnTo>
                      <a:pt x="26819" y="17276"/>
                    </a:lnTo>
                    <a:cubicBezTo>
                      <a:pt x="26819" y="17276"/>
                      <a:pt x="27019" y="16709"/>
                      <a:pt x="27153" y="16309"/>
                    </a:cubicBezTo>
                    <a:cubicBezTo>
                      <a:pt x="27197" y="16175"/>
                      <a:pt x="27320" y="16131"/>
                      <a:pt x="27463" y="16131"/>
                    </a:cubicBezTo>
                    <a:cubicBezTo>
                      <a:pt x="27750" y="16131"/>
                      <a:pt x="28120" y="16309"/>
                      <a:pt x="28120" y="16309"/>
                    </a:cubicBezTo>
                    <a:lnTo>
                      <a:pt x="29855" y="16576"/>
                    </a:lnTo>
                    <a:lnTo>
                      <a:pt x="30222" y="16309"/>
                    </a:lnTo>
                    <a:lnTo>
                      <a:pt x="30088" y="15008"/>
                    </a:lnTo>
                    <a:lnTo>
                      <a:pt x="29588" y="14074"/>
                    </a:lnTo>
                    <a:lnTo>
                      <a:pt x="29321" y="13040"/>
                    </a:lnTo>
                    <a:lnTo>
                      <a:pt x="30889" y="12840"/>
                    </a:lnTo>
                    <a:lnTo>
                      <a:pt x="31556" y="13440"/>
                    </a:lnTo>
                    <a:lnTo>
                      <a:pt x="31423" y="12439"/>
                    </a:lnTo>
                    <a:lnTo>
                      <a:pt x="30956" y="12039"/>
                    </a:lnTo>
                    <a:lnTo>
                      <a:pt x="31222" y="11605"/>
                    </a:lnTo>
                    <a:lnTo>
                      <a:pt x="32256" y="11339"/>
                    </a:lnTo>
                    <a:cubicBezTo>
                      <a:pt x="32256" y="11339"/>
                      <a:pt x="32990" y="12172"/>
                      <a:pt x="33190" y="12439"/>
                    </a:cubicBezTo>
                    <a:cubicBezTo>
                      <a:pt x="33357" y="12706"/>
                      <a:pt x="33691" y="13473"/>
                      <a:pt x="33824" y="13740"/>
                    </a:cubicBezTo>
                    <a:cubicBezTo>
                      <a:pt x="33869" y="13829"/>
                      <a:pt x="33943" y="13859"/>
                      <a:pt x="34032" y="13859"/>
                    </a:cubicBezTo>
                    <a:cubicBezTo>
                      <a:pt x="34210" y="13859"/>
                      <a:pt x="34447" y="13740"/>
                      <a:pt x="34625" y="13740"/>
                    </a:cubicBezTo>
                    <a:cubicBezTo>
                      <a:pt x="34892" y="13740"/>
                      <a:pt x="35392" y="13607"/>
                      <a:pt x="35792" y="13540"/>
                    </a:cubicBezTo>
                    <a:cubicBezTo>
                      <a:pt x="36193" y="13473"/>
                      <a:pt x="36126" y="13173"/>
                      <a:pt x="36126" y="13173"/>
                    </a:cubicBezTo>
                    <a:lnTo>
                      <a:pt x="36259" y="12573"/>
                    </a:lnTo>
                    <a:lnTo>
                      <a:pt x="37760" y="13106"/>
                    </a:lnTo>
                    <a:lnTo>
                      <a:pt x="38761" y="13740"/>
                    </a:lnTo>
                    <a:lnTo>
                      <a:pt x="39328" y="12506"/>
                    </a:lnTo>
                    <a:lnTo>
                      <a:pt x="39395" y="10538"/>
                    </a:lnTo>
                    <a:lnTo>
                      <a:pt x="38895" y="9771"/>
                    </a:lnTo>
                    <a:lnTo>
                      <a:pt x="39462" y="8370"/>
                    </a:lnTo>
                    <a:lnTo>
                      <a:pt x="39595" y="6935"/>
                    </a:lnTo>
                    <a:lnTo>
                      <a:pt x="40963" y="6135"/>
                    </a:lnTo>
                    <a:lnTo>
                      <a:pt x="41963" y="5301"/>
                    </a:lnTo>
                    <a:lnTo>
                      <a:pt x="42931" y="6268"/>
                    </a:lnTo>
                    <a:lnTo>
                      <a:pt x="44332" y="6669"/>
                    </a:lnTo>
                    <a:lnTo>
                      <a:pt x="44265" y="8503"/>
                    </a:lnTo>
                    <a:lnTo>
                      <a:pt x="45166" y="9671"/>
                    </a:lnTo>
                    <a:lnTo>
                      <a:pt x="45566" y="8637"/>
                    </a:lnTo>
                    <a:lnTo>
                      <a:pt x="45032" y="7469"/>
                    </a:lnTo>
                    <a:lnTo>
                      <a:pt x="46467" y="6135"/>
                    </a:lnTo>
                    <a:lnTo>
                      <a:pt x="46467" y="4700"/>
                    </a:lnTo>
                    <a:lnTo>
                      <a:pt x="44899" y="4700"/>
                    </a:lnTo>
                    <a:cubicBezTo>
                      <a:pt x="44899" y="4700"/>
                      <a:pt x="44718" y="5334"/>
                      <a:pt x="44430" y="5334"/>
                    </a:cubicBezTo>
                    <a:cubicBezTo>
                      <a:pt x="44369" y="5334"/>
                      <a:pt x="44302" y="5305"/>
                      <a:pt x="44232" y="5234"/>
                    </a:cubicBezTo>
                    <a:cubicBezTo>
                      <a:pt x="43865" y="4834"/>
                      <a:pt x="42397" y="3533"/>
                      <a:pt x="42397" y="3533"/>
                    </a:cubicBezTo>
                    <a:lnTo>
                      <a:pt x="44632" y="2599"/>
                    </a:lnTo>
                    <a:cubicBezTo>
                      <a:pt x="44632" y="2599"/>
                      <a:pt x="44499" y="1698"/>
                      <a:pt x="43831" y="1565"/>
                    </a:cubicBezTo>
                    <a:cubicBezTo>
                      <a:pt x="43198" y="1431"/>
                      <a:pt x="41630" y="631"/>
                      <a:pt x="40696" y="497"/>
                    </a:cubicBezTo>
                    <a:cubicBezTo>
                      <a:pt x="40055" y="426"/>
                      <a:pt x="40191" y="1"/>
                      <a:pt x="399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0"/>
              <p:cNvSpPr/>
              <p:nvPr/>
            </p:nvSpPr>
            <p:spPr>
              <a:xfrm>
                <a:off x="4334925" y="468275"/>
                <a:ext cx="1824675" cy="2930450"/>
              </a:xfrm>
              <a:custGeom>
                <a:avLst/>
                <a:gdLst/>
                <a:ahLst/>
                <a:cxnLst/>
                <a:rect l="l" t="t" r="r" b="b"/>
                <a:pathLst>
                  <a:path w="72987" h="117218" extrusionOk="0">
                    <a:moveTo>
                      <a:pt x="34559" y="1"/>
                    </a:moveTo>
                    <a:lnTo>
                      <a:pt x="36127" y="1235"/>
                    </a:lnTo>
                    <a:lnTo>
                      <a:pt x="34992" y="2469"/>
                    </a:lnTo>
                    <a:lnTo>
                      <a:pt x="36393" y="5438"/>
                    </a:lnTo>
                    <a:lnTo>
                      <a:pt x="35393" y="6072"/>
                    </a:lnTo>
                    <a:lnTo>
                      <a:pt x="34592" y="6739"/>
                    </a:lnTo>
                    <a:lnTo>
                      <a:pt x="33958" y="6739"/>
                    </a:lnTo>
                    <a:lnTo>
                      <a:pt x="31723" y="6872"/>
                    </a:lnTo>
                    <a:cubicBezTo>
                      <a:pt x="31056" y="6605"/>
                      <a:pt x="30923" y="6072"/>
                      <a:pt x="30923" y="6072"/>
                    </a:cubicBezTo>
                    <a:lnTo>
                      <a:pt x="30789" y="5038"/>
                    </a:lnTo>
                    <a:cubicBezTo>
                      <a:pt x="30789" y="5038"/>
                      <a:pt x="29889" y="5038"/>
                      <a:pt x="30789" y="3970"/>
                    </a:cubicBezTo>
                    <a:lnTo>
                      <a:pt x="31723" y="2936"/>
                    </a:lnTo>
                    <a:lnTo>
                      <a:pt x="28955" y="301"/>
                    </a:lnTo>
                    <a:lnTo>
                      <a:pt x="27387" y="1235"/>
                    </a:lnTo>
                    <a:lnTo>
                      <a:pt x="26620" y="2269"/>
                    </a:lnTo>
                    <a:lnTo>
                      <a:pt x="24385" y="2536"/>
                    </a:lnTo>
                    <a:lnTo>
                      <a:pt x="25152" y="3069"/>
                    </a:lnTo>
                    <a:lnTo>
                      <a:pt x="26620" y="3203"/>
                    </a:lnTo>
                    <a:lnTo>
                      <a:pt x="27787" y="5671"/>
                    </a:lnTo>
                    <a:lnTo>
                      <a:pt x="29088" y="7906"/>
                    </a:lnTo>
                    <a:lnTo>
                      <a:pt x="29755" y="8173"/>
                    </a:lnTo>
                    <a:lnTo>
                      <a:pt x="31056" y="8307"/>
                    </a:lnTo>
                    <a:lnTo>
                      <a:pt x="31857" y="9207"/>
                    </a:lnTo>
                    <a:lnTo>
                      <a:pt x="32891" y="11309"/>
                    </a:lnTo>
                    <a:lnTo>
                      <a:pt x="33024" y="12109"/>
                    </a:lnTo>
                    <a:lnTo>
                      <a:pt x="33024" y="13410"/>
                    </a:lnTo>
                    <a:lnTo>
                      <a:pt x="32357" y="13544"/>
                    </a:lnTo>
                    <a:lnTo>
                      <a:pt x="31190" y="12876"/>
                    </a:lnTo>
                    <a:lnTo>
                      <a:pt x="31190" y="12243"/>
                    </a:lnTo>
                    <a:lnTo>
                      <a:pt x="28054" y="12109"/>
                    </a:lnTo>
                    <a:lnTo>
                      <a:pt x="28321" y="12643"/>
                    </a:lnTo>
                    <a:lnTo>
                      <a:pt x="28321" y="13544"/>
                    </a:lnTo>
                    <a:cubicBezTo>
                      <a:pt x="28321" y="13544"/>
                      <a:pt x="28588" y="13810"/>
                      <a:pt x="28588" y="14344"/>
                    </a:cubicBezTo>
                    <a:cubicBezTo>
                      <a:pt x="28588" y="14878"/>
                      <a:pt x="27921" y="15912"/>
                      <a:pt x="27921" y="15912"/>
                    </a:cubicBezTo>
                    <a:lnTo>
                      <a:pt x="27120" y="17613"/>
                    </a:lnTo>
                    <a:lnTo>
                      <a:pt x="26086" y="19848"/>
                    </a:lnTo>
                    <a:lnTo>
                      <a:pt x="27120" y="20882"/>
                    </a:lnTo>
                    <a:lnTo>
                      <a:pt x="29622" y="21282"/>
                    </a:lnTo>
                    <a:lnTo>
                      <a:pt x="30423" y="22317"/>
                    </a:lnTo>
                    <a:lnTo>
                      <a:pt x="31190" y="23384"/>
                    </a:lnTo>
                    <a:cubicBezTo>
                      <a:pt x="31190" y="23384"/>
                      <a:pt x="30022" y="23751"/>
                      <a:pt x="29622" y="23751"/>
                    </a:cubicBezTo>
                    <a:cubicBezTo>
                      <a:pt x="29222" y="23751"/>
                      <a:pt x="25419" y="24151"/>
                      <a:pt x="25419" y="24151"/>
                    </a:cubicBezTo>
                    <a:lnTo>
                      <a:pt x="21883" y="22984"/>
                    </a:lnTo>
                    <a:lnTo>
                      <a:pt x="21750" y="23751"/>
                    </a:lnTo>
                    <a:cubicBezTo>
                      <a:pt x="21750" y="23751"/>
                      <a:pt x="21583" y="24084"/>
                      <a:pt x="21750" y="24418"/>
                    </a:cubicBezTo>
                    <a:cubicBezTo>
                      <a:pt x="22150" y="25219"/>
                      <a:pt x="23718" y="26253"/>
                      <a:pt x="23718" y="26253"/>
                    </a:cubicBezTo>
                    <a:lnTo>
                      <a:pt x="25019" y="25852"/>
                    </a:lnTo>
                    <a:lnTo>
                      <a:pt x="26620" y="25852"/>
                    </a:lnTo>
                    <a:lnTo>
                      <a:pt x="26987" y="27554"/>
                    </a:lnTo>
                    <a:cubicBezTo>
                      <a:pt x="26987" y="27554"/>
                      <a:pt x="27120" y="28488"/>
                      <a:pt x="26720" y="28755"/>
                    </a:cubicBezTo>
                    <a:cubicBezTo>
                      <a:pt x="26353" y="29021"/>
                      <a:pt x="27120" y="29655"/>
                      <a:pt x="25819" y="29655"/>
                    </a:cubicBezTo>
                    <a:lnTo>
                      <a:pt x="22817" y="29655"/>
                    </a:lnTo>
                    <a:lnTo>
                      <a:pt x="22417" y="28221"/>
                    </a:lnTo>
                    <a:lnTo>
                      <a:pt x="21216" y="28221"/>
                    </a:lnTo>
                    <a:lnTo>
                      <a:pt x="20315" y="28354"/>
                    </a:lnTo>
                    <a:lnTo>
                      <a:pt x="18481" y="25586"/>
                    </a:lnTo>
                    <a:lnTo>
                      <a:pt x="16913" y="24585"/>
                    </a:lnTo>
                    <a:lnTo>
                      <a:pt x="17180" y="22350"/>
                    </a:lnTo>
                    <a:lnTo>
                      <a:pt x="16112" y="21416"/>
                    </a:lnTo>
                    <a:lnTo>
                      <a:pt x="13911" y="21282"/>
                    </a:lnTo>
                    <a:cubicBezTo>
                      <a:pt x="13911" y="21282"/>
                      <a:pt x="12310" y="21049"/>
                      <a:pt x="11809" y="20649"/>
                    </a:cubicBezTo>
                    <a:cubicBezTo>
                      <a:pt x="11276" y="20248"/>
                      <a:pt x="9841" y="18814"/>
                      <a:pt x="9841" y="18814"/>
                    </a:cubicBezTo>
                    <a:cubicBezTo>
                      <a:pt x="9841" y="18814"/>
                      <a:pt x="9041" y="17880"/>
                      <a:pt x="9574" y="17880"/>
                    </a:cubicBezTo>
                    <a:lnTo>
                      <a:pt x="12210" y="17880"/>
                    </a:lnTo>
                    <a:cubicBezTo>
                      <a:pt x="12210" y="17880"/>
                      <a:pt x="11409" y="18280"/>
                      <a:pt x="12210" y="18681"/>
                    </a:cubicBezTo>
                    <a:cubicBezTo>
                      <a:pt x="12867" y="19024"/>
                      <a:pt x="13819" y="19636"/>
                      <a:pt x="14413" y="19636"/>
                    </a:cubicBezTo>
                    <a:cubicBezTo>
                      <a:pt x="14513" y="19636"/>
                      <a:pt x="14602" y="19619"/>
                      <a:pt x="14678" y="19581"/>
                    </a:cubicBezTo>
                    <a:cubicBezTo>
                      <a:pt x="15212" y="19348"/>
                      <a:pt x="15879" y="18947"/>
                      <a:pt x="16646" y="18947"/>
                    </a:cubicBezTo>
                    <a:lnTo>
                      <a:pt x="19782" y="18947"/>
                    </a:lnTo>
                    <a:lnTo>
                      <a:pt x="23317" y="18547"/>
                    </a:lnTo>
                    <a:lnTo>
                      <a:pt x="25953" y="16312"/>
                    </a:lnTo>
                    <a:lnTo>
                      <a:pt x="26353" y="11075"/>
                    </a:lnTo>
                    <a:lnTo>
                      <a:pt x="24652" y="9774"/>
                    </a:lnTo>
                    <a:lnTo>
                      <a:pt x="23317" y="8206"/>
                    </a:lnTo>
                    <a:lnTo>
                      <a:pt x="19782" y="8340"/>
                    </a:lnTo>
                    <a:lnTo>
                      <a:pt x="16913" y="8206"/>
                    </a:lnTo>
                    <a:lnTo>
                      <a:pt x="14144" y="6505"/>
                    </a:lnTo>
                    <a:lnTo>
                      <a:pt x="9441" y="6505"/>
                    </a:lnTo>
                    <a:lnTo>
                      <a:pt x="7873" y="7272"/>
                    </a:lnTo>
                    <a:lnTo>
                      <a:pt x="4971" y="7539"/>
                    </a:lnTo>
                    <a:cubicBezTo>
                      <a:pt x="4971" y="7539"/>
                      <a:pt x="4471" y="7272"/>
                      <a:pt x="4471" y="6872"/>
                    </a:cubicBezTo>
                    <a:cubicBezTo>
                      <a:pt x="4471" y="6505"/>
                      <a:pt x="4571" y="5705"/>
                      <a:pt x="4571" y="5705"/>
                    </a:cubicBezTo>
                    <a:lnTo>
                      <a:pt x="2736" y="5705"/>
                    </a:lnTo>
                    <a:lnTo>
                      <a:pt x="2736" y="6372"/>
                    </a:lnTo>
                    <a:cubicBezTo>
                      <a:pt x="2736" y="6372"/>
                      <a:pt x="3270" y="7272"/>
                      <a:pt x="2736" y="7272"/>
                    </a:cubicBezTo>
                    <a:lnTo>
                      <a:pt x="1569" y="7272"/>
                    </a:lnTo>
                    <a:lnTo>
                      <a:pt x="1569" y="8740"/>
                    </a:lnTo>
                    <a:lnTo>
                      <a:pt x="134" y="10008"/>
                    </a:lnTo>
                    <a:lnTo>
                      <a:pt x="668" y="11209"/>
                    </a:lnTo>
                    <a:lnTo>
                      <a:pt x="268" y="12243"/>
                    </a:lnTo>
                    <a:lnTo>
                      <a:pt x="134" y="13810"/>
                    </a:lnTo>
                    <a:cubicBezTo>
                      <a:pt x="134" y="13810"/>
                      <a:pt x="1" y="14878"/>
                      <a:pt x="935" y="15278"/>
                    </a:cubicBezTo>
                    <a:cubicBezTo>
                      <a:pt x="1835" y="15645"/>
                      <a:pt x="4337" y="18013"/>
                      <a:pt x="4337" y="18013"/>
                    </a:cubicBezTo>
                    <a:lnTo>
                      <a:pt x="3937" y="21816"/>
                    </a:lnTo>
                    <a:lnTo>
                      <a:pt x="7740" y="26520"/>
                    </a:lnTo>
                    <a:lnTo>
                      <a:pt x="7740" y="28888"/>
                    </a:lnTo>
                    <a:lnTo>
                      <a:pt x="8907" y="29822"/>
                    </a:lnTo>
                    <a:cubicBezTo>
                      <a:pt x="10108" y="30723"/>
                      <a:pt x="11142" y="32824"/>
                      <a:pt x="11142" y="32824"/>
                    </a:cubicBezTo>
                    <a:lnTo>
                      <a:pt x="11142" y="34258"/>
                    </a:lnTo>
                    <a:lnTo>
                      <a:pt x="13110" y="35826"/>
                    </a:lnTo>
                    <a:cubicBezTo>
                      <a:pt x="13110" y="35826"/>
                      <a:pt x="14545" y="37394"/>
                      <a:pt x="14945" y="37394"/>
                    </a:cubicBezTo>
                    <a:cubicBezTo>
                      <a:pt x="15345" y="37394"/>
                      <a:pt x="16112" y="39896"/>
                      <a:pt x="16112" y="39896"/>
                    </a:cubicBezTo>
                    <a:lnTo>
                      <a:pt x="11909" y="51404"/>
                    </a:lnTo>
                    <a:cubicBezTo>
                      <a:pt x="12410" y="50937"/>
                      <a:pt x="12910" y="50503"/>
                      <a:pt x="13043" y="50503"/>
                    </a:cubicBezTo>
                    <a:cubicBezTo>
                      <a:pt x="13310" y="50503"/>
                      <a:pt x="13711" y="50503"/>
                      <a:pt x="13877" y="51037"/>
                    </a:cubicBezTo>
                    <a:cubicBezTo>
                      <a:pt x="14078" y="51571"/>
                      <a:pt x="14078" y="51771"/>
                      <a:pt x="14344" y="51938"/>
                    </a:cubicBezTo>
                    <a:cubicBezTo>
                      <a:pt x="14611" y="52138"/>
                      <a:pt x="14211" y="52138"/>
                      <a:pt x="14611" y="52138"/>
                    </a:cubicBezTo>
                    <a:lnTo>
                      <a:pt x="17113" y="52138"/>
                    </a:lnTo>
                    <a:cubicBezTo>
                      <a:pt x="17313" y="52138"/>
                      <a:pt x="17947" y="52672"/>
                      <a:pt x="17947" y="52672"/>
                    </a:cubicBezTo>
                    <a:cubicBezTo>
                      <a:pt x="17613" y="52938"/>
                      <a:pt x="15645" y="53539"/>
                      <a:pt x="15645" y="53539"/>
                    </a:cubicBezTo>
                    <a:lnTo>
                      <a:pt x="13844" y="54306"/>
                    </a:lnTo>
                    <a:lnTo>
                      <a:pt x="13177" y="55307"/>
                    </a:lnTo>
                    <a:lnTo>
                      <a:pt x="12510" y="55874"/>
                    </a:lnTo>
                    <a:lnTo>
                      <a:pt x="12643" y="56608"/>
                    </a:lnTo>
                    <a:lnTo>
                      <a:pt x="14011" y="56808"/>
                    </a:lnTo>
                    <a:lnTo>
                      <a:pt x="14011" y="57442"/>
                    </a:lnTo>
                    <a:lnTo>
                      <a:pt x="12977" y="58643"/>
                    </a:lnTo>
                    <a:lnTo>
                      <a:pt x="12443" y="61511"/>
                    </a:lnTo>
                    <a:lnTo>
                      <a:pt x="14945" y="64413"/>
                    </a:lnTo>
                    <a:lnTo>
                      <a:pt x="14678" y="66115"/>
                    </a:lnTo>
                    <a:lnTo>
                      <a:pt x="15612" y="66882"/>
                    </a:lnTo>
                    <a:lnTo>
                      <a:pt x="15612" y="67816"/>
                    </a:lnTo>
                    <a:lnTo>
                      <a:pt x="15612" y="68850"/>
                    </a:lnTo>
                    <a:lnTo>
                      <a:pt x="16379" y="69117"/>
                    </a:lnTo>
                    <a:lnTo>
                      <a:pt x="17313" y="69250"/>
                    </a:lnTo>
                    <a:cubicBezTo>
                      <a:pt x="17313" y="69250"/>
                      <a:pt x="16913" y="69250"/>
                      <a:pt x="17313" y="70685"/>
                    </a:cubicBezTo>
                    <a:lnTo>
                      <a:pt x="17680" y="72119"/>
                    </a:lnTo>
                    <a:lnTo>
                      <a:pt x="19014" y="72653"/>
                    </a:lnTo>
                    <a:lnTo>
                      <a:pt x="19915" y="72252"/>
                    </a:lnTo>
                    <a:lnTo>
                      <a:pt x="20449" y="72386"/>
                    </a:lnTo>
                    <a:lnTo>
                      <a:pt x="21116" y="72786"/>
                    </a:lnTo>
                    <a:lnTo>
                      <a:pt x="21483" y="71985"/>
                    </a:lnTo>
                    <a:cubicBezTo>
                      <a:pt x="21483" y="71985"/>
                      <a:pt x="21601" y="71822"/>
                      <a:pt x="21799" y="71822"/>
                    </a:cubicBezTo>
                    <a:cubicBezTo>
                      <a:pt x="21898" y="71822"/>
                      <a:pt x="22017" y="71863"/>
                      <a:pt x="22150" y="71985"/>
                    </a:cubicBezTo>
                    <a:lnTo>
                      <a:pt x="23184" y="73053"/>
                    </a:lnTo>
                    <a:lnTo>
                      <a:pt x="24485" y="71985"/>
                    </a:lnTo>
                    <a:lnTo>
                      <a:pt x="26320" y="72252"/>
                    </a:lnTo>
                    <a:lnTo>
                      <a:pt x="27120" y="72653"/>
                    </a:lnTo>
                    <a:lnTo>
                      <a:pt x="26453" y="73954"/>
                    </a:lnTo>
                    <a:lnTo>
                      <a:pt x="26987" y="74888"/>
                    </a:lnTo>
                    <a:lnTo>
                      <a:pt x="27120" y="75922"/>
                    </a:lnTo>
                    <a:lnTo>
                      <a:pt x="28821" y="76589"/>
                    </a:lnTo>
                    <a:lnTo>
                      <a:pt x="29489" y="78157"/>
                    </a:lnTo>
                    <a:lnTo>
                      <a:pt x="30656" y="78557"/>
                    </a:lnTo>
                    <a:lnTo>
                      <a:pt x="31323" y="79457"/>
                    </a:lnTo>
                    <a:lnTo>
                      <a:pt x="31957" y="80258"/>
                    </a:lnTo>
                    <a:lnTo>
                      <a:pt x="32624" y="80391"/>
                    </a:lnTo>
                    <a:lnTo>
                      <a:pt x="33425" y="79858"/>
                    </a:lnTo>
                    <a:cubicBezTo>
                      <a:pt x="33425" y="79858"/>
                      <a:pt x="34726" y="79991"/>
                      <a:pt x="34726" y="80525"/>
                    </a:cubicBezTo>
                    <a:lnTo>
                      <a:pt x="34726" y="81826"/>
                    </a:lnTo>
                    <a:lnTo>
                      <a:pt x="33558" y="82360"/>
                    </a:lnTo>
                    <a:lnTo>
                      <a:pt x="32491" y="82726"/>
                    </a:lnTo>
                    <a:lnTo>
                      <a:pt x="32758" y="84961"/>
                    </a:lnTo>
                    <a:lnTo>
                      <a:pt x="34325" y="87730"/>
                    </a:lnTo>
                    <a:cubicBezTo>
                      <a:pt x="34325" y="87730"/>
                      <a:pt x="35222" y="88321"/>
                      <a:pt x="35717" y="88321"/>
                    </a:cubicBezTo>
                    <a:cubicBezTo>
                      <a:pt x="35876" y="88321"/>
                      <a:pt x="35994" y="88260"/>
                      <a:pt x="36027" y="88097"/>
                    </a:cubicBezTo>
                    <a:cubicBezTo>
                      <a:pt x="36160" y="87463"/>
                      <a:pt x="36160" y="86529"/>
                      <a:pt x="36160" y="86529"/>
                    </a:cubicBezTo>
                    <a:lnTo>
                      <a:pt x="37594" y="86396"/>
                    </a:lnTo>
                    <a:lnTo>
                      <a:pt x="37861" y="85762"/>
                    </a:lnTo>
                    <a:lnTo>
                      <a:pt x="38795" y="85362"/>
                    </a:lnTo>
                    <a:lnTo>
                      <a:pt x="39963" y="84695"/>
                    </a:lnTo>
                    <a:lnTo>
                      <a:pt x="41397" y="85095"/>
                    </a:lnTo>
                    <a:lnTo>
                      <a:pt x="41664" y="85629"/>
                    </a:lnTo>
                    <a:cubicBezTo>
                      <a:pt x="41664" y="85629"/>
                      <a:pt x="42331" y="88097"/>
                      <a:pt x="42464" y="88497"/>
                    </a:cubicBezTo>
                    <a:cubicBezTo>
                      <a:pt x="42598" y="88898"/>
                      <a:pt x="42865" y="89431"/>
                      <a:pt x="42865" y="89431"/>
                    </a:cubicBezTo>
                    <a:lnTo>
                      <a:pt x="44833" y="89164"/>
                    </a:lnTo>
                    <a:lnTo>
                      <a:pt x="46134" y="89431"/>
                    </a:lnTo>
                    <a:cubicBezTo>
                      <a:pt x="46134" y="89431"/>
                      <a:pt x="46901" y="90332"/>
                      <a:pt x="47034" y="90732"/>
                    </a:cubicBezTo>
                    <a:cubicBezTo>
                      <a:pt x="47168" y="91132"/>
                      <a:pt x="47568" y="91533"/>
                      <a:pt x="47568" y="91533"/>
                    </a:cubicBezTo>
                    <a:lnTo>
                      <a:pt x="52171" y="91766"/>
                    </a:lnTo>
                    <a:lnTo>
                      <a:pt x="52939" y="90999"/>
                    </a:lnTo>
                    <a:lnTo>
                      <a:pt x="54773" y="91633"/>
                    </a:lnTo>
                    <a:lnTo>
                      <a:pt x="56208" y="91266"/>
                    </a:lnTo>
                    <a:lnTo>
                      <a:pt x="57542" y="90999"/>
                    </a:lnTo>
                    <a:lnTo>
                      <a:pt x="59743" y="90999"/>
                    </a:lnTo>
                    <a:lnTo>
                      <a:pt x="60677" y="90065"/>
                    </a:lnTo>
                    <a:lnTo>
                      <a:pt x="63813" y="90065"/>
                    </a:lnTo>
                    <a:lnTo>
                      <a:pt x="64213" y="90866"/>
                    </a:lnTo>
                    <a:lnTo>
                      <a:pt x="64080" y="92167"/>
                    </a:lnTo>
                    <a:lnTo>
                      <a:pt x="63413" y="93367"/>
                    </a:lnTo>
                    <a:lnTo>
                      <a:pt x="64881" y="96370"/>
                    </a:lnTo>
                    <a:cubicBezTo>
                      <a:pt x="64881" y="96370"/>
                      <a:pt x="64747" y="96903"/>
                      <a:pt x="64747" y="97270"/>
                    </a:cubicBezTo>
                    <a:cubicBezTo>
                      <a:pt x="64747" y="97671"/>
                      <a:pt x="63546" y="98471"/>
                      <a:pt x="63546" y="98871"/>
                    </a:cubicBezTo>
                    <a:cubicBezTo>
                      <a:pt x="63546" y="99238"/>
                      <a:pt x="63046" y="100172"/>
                      <a:pt x="63046" y="100172"/>
                    </a:cubicBezTo>
                    <a:cubicBezTo>
                      <a:pt x="63046" y="100172"/>
                      <a:pt x="61845" y="101473"/>
                      <a:pt x="61845" y="101874"/>
                    </a:cubicBezTo>
                    <a:lnTo>
                      <a:pt x="61845" y="103875"/>
                    </a:lnTo>
                    <a:lnTo>
                      <a:pt x="62245" y="103708"/>
                    </a:lnTo>
                    <a:lnTo>
                      <a:pt x="64614" y="102407"/>
                    </a:lnTo>
                    <a:lnTo>
                      <a:pt x="64947" y="101540"/>
                    </a:lnTo>
                    <a:lnTo>
                      <a:pt x="65781" y="101273"/>
                    </a:lnTo>
                    <a:lnTo>
                      <a:pt x="66048" y="101473"/>
                    </a:lnTo>
                    <a:cubicBezTo>
                      <a:pt x="66048" y="101473"/>
                      <a:pt x="66248" y="101607"/>
                      <a:pt x="66248" y="101874"/>
                    </a:cubicBezTo>
                    <a:cubicBezTo>
                      <a:pt x="66248" y="102007"/>
                      <a:pt x="66315" y="102007"/>
                      <a:pt x="66348" y="102007"/>
                    </a:cubicBezTo>
                    <a:cubicBezTo>
                      <a:pt x="66382" y="102007"/>
                      <a:pt x="66382" y="102007"/>
                      <a:pt x="66248" y="102140"/>
                    </a:cubicBezTo>
                    <a:cubicBezTo>
                      <a:pt x="65981" y="102407"/>
                      <a:pt x="66448" y="102274"/>
                      <a:pt x="65981" y="102407"/>
                    </a:cubicBezTo>
                    <a:cubicBezTo>
                      <a:pt x="65514" y="102541"/>
                      <a:pt x="64347" y="104442"/>
                      <a:pt x="64347" y="104442"/>
                    </a:cubicBezTo>
                    <a:lnTo>
                      <a:pt x="64547" y="105076"/>
                    </a:lnTo>
                    <a:cubicBezTo>
                      <a:pt x="63880" y="105209"/>
                      <a:pt x="64213" y="105143"/>
                      <a:pt x="63546" y="105276"/>
                    </a:cubicBezTo>
                    <a:lnTo>
                      <a:pt x="62912" y="105409"/>
                    </a:lnTo>
                    <a:lnTo>
                      <a:pt x="62512" y="105876"/>
                    </a:lnTo>
                    <a:lnTo>
                      <a:pt x="62712" y="106377"/>
                    </a:lnTo>
                    <a:lnTo>
                      <a:pt x="63346" y="106977"/>
                    </a:lnTo>
                    <a:lnTo>
                      <a:pt x="63880" y="107044"/>
                    </a:lnTo>
                    <a:lnTo>
                      <a:pt x="64347" y="106910"/>
                    </a:lnTo>
                    <a:lnTo>
                      <a:pt x="65181" y="107111"/>
                    </a:lnTo>
                    <a:lnTo>
                      <a:pt x="65848" y="107311"/>
                    </a:lnTo>
                    <a:lnTo>
                      <a:pt x="65848" y="107578"/>
                    </a:lnTo>
                    <a:lnTo>
                      <a:pt x="65314" y="107911"/>
                    </a:lnTo>
                    <a:lnTo>
                      <a:pt x="64280" y="107911"/>
                    </a:lnTo>
                    <a:lnTo>
                      <a:pt x="63813" y="108545"/>
                    </a:lnTo>
                    <a:lnTo>
                      <a:pt x="64080" y="108879"/>
                    </a:lnTo>
                    <a:lnTo>
                      <a:pt x="64147" y="109479"/>
                    </a:lnTo>
                    <a:lnTo>
                      <a:pt x="64013" y="112281"/>
                    </a:lnTo>
                    <a:cubicBezTo>
                      <a:pt x="64013" y="112281"/>
                      <a:pt x="63813" y="112548"/>
                      <a:pt x="63313" y="112615"/>
                    </a:cubicBezTo>
                    <a:cubicBezTo>
                      <a:pt x="62779" y="112681"/>
                      <a:pt x="61978" y="112948"/>
                      <a:pt x="61978" y="112948"/>
                    </a:cubicBezTo>
                    <a:cubicBezTo>
                      <a:pt x="61645" y="113148"/>
                      <a:pt x="61411" y="113282"/>
                      <a:pt x="61411" y="113482"/>
                    </a:cubicBezTo>
                    <a:lnTo>
                      <a:pt x="61745" y="113682"/>
                    </a:lnTo>
                    <a:cubicBezTo>
                      <a:pt x="61745" y="113682"/>
                      <a:pt x="62045" y="113815"/>
                      <a:pt x="61845" y="114082"/>
                    </a:cubicBezTo>
                    <a:lnTo>
                      <a:pt x="61678" y="114316"/>
                    </a:lnTo>
                    <a:lnTo>
                      <a:pt x="61845" y="114716"/>
                    </a:lnTo>
                    <a:lnTo>
                      <a:pt x="62312" y="114783"/>
                    </a:lnTo>
                    <a:lnTo>
                      <a:pt x="64414" y="114783"/>
                    </a:lnTo>
                    <a:lnTo>
                      <a:pt x="65014" y="115450"/>
                    </a:lnTo>
                    <a:lnTo>
                      <a:pt x="65848" y="115650"/>
                    </a:lnTo>
                    <a:cubicBezTo>
                      <a:pt x="65848" y="115650"/>
                      <a:pt x="66048" y="115383"/>
                      <a:pt x="66382" y="115383"/>
                    </a:cubicBezTo>
                    <a:cubicBezTo>
                      <a:pt x="66715" y="115383"/>
                      <a:pt x="67282" y="115450"/>
                      <a:pt x="67282" y="115450"/>
                    </a:cubicBezTo>
                    <a:cubicBezTo>
                      <a:pt x="67282" y="115450"/>
                      <a:pt x="67115" y="115583"/>
                      <a:pt x="67349" y="115717"/>
                    </a:cubicBezTo>
                    <a:cubicBezTo>
                      <a:pt x="67616" y="115850"/>
                      <a:pt x="68083" y="115984"/>
                      <a:pt x="68283" y="115984"/>
                    </a:cubicBezTo>
                    <a:cubicBezTo>
                      <a:pt x="68483" y="115984"/>
                      <a:pt x="69084" y="115783"/>
                      <a:pt x="69317" y="115783"/>
                    </a:cubicBezTo>
                    <a:cubicBezTo>
                      <a:pt x="69495" y="115783"/>
                      <a:pt x="69732" y="115724"/>
                      <a:pt x="70029" y="115724"/>
                    </a:cubicBezTo>
                    <a:cubicBezTo>
                      <a:pt x="70177" y="115724"/>
                      <a:pt x="70340" y="115739"/>
                      <a:pt x="70518" y="115783"/>
                    </a:cubicBezTo>
                    <a:cubicBezTo>
                      <a:pt x="71018" y="115917"/>
                      <a:pt x="72986" y="117218"/>
                      <a:pt x="72986" y="117218"/>
                    </a:cubicBezTo>
                    <a:lnTo>
                      <a:pt x="72986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0"/>
              <p:cNvSpPr/>
              <p:nvPr/>
            </p:nvSpPr>
            <p:spPr>
              <a:xfrm>
                <a:off x="3535200" y="2124475"/>
                <a:ext cx="33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34" extrusionOk="0">
                    <a:moveTo>
                      <a:pt x="134" y="0"/>
                    </a:moveTo>
                    <a:lnTo>
                      <a:pt x="134" y="0"/>
                    </a:lnTo>
                    <a:cubicBezTo>
                      <a:pt x="100" y="0"/>
                      <a:pt x="34" y="0"/>
                      <a:pt x="0" y="33"/>
                    </a:cubicBezTo>
                    <a:cubicBezTo>
                      <a:pt x="67" y="0"/>
                      <a:pt x="100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0"/>
              <p:cNvSpPr/>
              <p:nvPr/>
            </p:nvSpPr>
            <p:spPr>
              <a:xfrm>
                <a:off x="3539375" y="2123625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10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0"/>
              <p:cNvSpPr/>
              <p:nvPr/>
            </p:nvSpPr>
            <p:spPr>
              <a:xfrm>
                <a:off x="3542700" y="2122800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101" y="0"/>
                    </a:moveTo>
                    <a:cubicBezTo>
                      <a:pt x="67" y="0"/>
                      <a:pt x="34" y="0"/>
                      <a:pt x="1" y="0"/>
                    </a:cubicBezTo>
                    <a:cubicBezTo>
                      <a:pt x="34" y="0"/>
                      <a:pt x="67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0"/>
              <p:cNvSpPr/>
              <p:nvPr/>
            </p:nvSpPr>
            <p:spPr>
              <a:xfrm>
                <a:off x="3535200" y="2125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0"/>
              <p:cNvSpPr/>
              <p:nvPr/>
            </p:nvSpPr>
            <p:spPr>
              <a:xfrm>
                <a:off x="3546025" y="2121125"/>
                <a:ext cx="25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" extrusionOk="0">
                    <a:moveTo>
                      <a:pt x="101" y="1"/>
                    </a:moveTo>
                    <a:cubicBezTo>
                      <a:pt x="68" y="34"/>
                      <a:pt x="34" y="34"/>
                      <a:pt x="1" y="34"/>
                    </a:cubicBezTo>
                    <a:cubicBezTo>
                      <a:pt x="34" y="34"/>
                      <a:pt x="68" y="34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0"/>
              <p:cNvSpPr/>
              <p:nvPr/>
            </p:nvSpPr>
            <p:spPr>
              <a:xfrm>
                <a:off x="3561875" y="2117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0"/>
              <p:cNvSpPr/>
              <p:nvPr/>
            </p:nvSpPr>
            <p:spPr>
              <a:xfrm>
                <a:off x="3561050" y="2117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3559375" y="2117800"/>
                <a:ext cx="8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34" extrusionOk="0">
                    <a:moveTo>
                      <a:pt x="34" y="0"/>
                    </a:moveTo>
                    <a:cubicBezTo>
                      <a:pt x="34" y="34"/>
                      <a:pt x="1" y="34"/>
                      <a:pt x="1" y="34"/>
                    </a:cubicBezTo>
                    <a:cubicBezTo>
                      <a:pt x="1" y="34"/>
                      <a:pt x="34" y="34"/>
                      <a:pt x="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0"/>
              <p:cNvSpPr/>
              <p:nvPr/>
            </p:nvSpPr>
            <p:spPr>
              <a:xfrm>
                <a:off x="3557700" y="2118625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34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3552700" y="2120300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68" y="0"/>
                    </a:moveTo>
                    <a:cubicBezTo>
                      <a:pt x="34" y="0"/>
                      <a:pt x="34" y="0"/>
                      <a:pt x="1" y="0"/>
                    </a:cubicBezTo>
                    <a:cubicBezTo>
                      <a:pt x="34" y="0"/>
                      <a:pt x="34" y="0"/>
                      <a:pt x="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0"/>
              <p:cNvSpPr/>
              <p:nvPr/>
            </p:nvSpPr>
            <p:spPr>
              <a:xfrm>
                <a:off x="3555200" y="2119450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68" y="1"/>
                    </a:moveTo>
                    <a:cubicBezTo>
                      <a:pt x="34" y="1"/>
                      <a:pt x="34" y="1"/>
                      <a:pt x="1" y="1"/>
                    </a:cubicBezTo>
                    <a:cubicBezTo>
                      <a:pt x="34" y="1"/>
                      <a:pt x="34" y="1"/>
                      <a:pt x="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40"/>
              <p:cNvSpPr/>
              <p:nvPr/>
            </p:nvSpPr>
            <p:spPr>
              <a:xfrm>
                <a:off x="3549375" y="2120300"/>
                <a:ext cx="25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34" extrusionOk="0">
                    <a:moveTo>
                      <a:pt x="100" y="0"/>
                    </a:moveTo>
                    <a:cubicBezTo>
                      <a:pt x="67" y="34"/>
                      <a:pt x="34" y="34"/>
                      <a:pt x="0" y="34"/>
                    </a:cubicBezTo>
                    <a:cubicBezTo>
                      <a:pt x="34" y="34"/>
                      <a:pt x="67" y="34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40"/>
              <p:cNvSpPr/>
              <p:nvPr/>
            </p:nvSpPr>
            <p:spPr>
              <a:xfrm>
                <a:off x="4040550" y="841875"/>
                <a:ext cx="8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68" extrusionOk="0">
                    <a:moveTo>
                      <a:pt x="1" y="1"/>
                    </a:moveTo>
                    <a:cubicBezTo>
                      <a:pt x="1" y="34"/>
                      <a:pt x="34" y="34"/>
                      <a:pt x="34" y="67"/>
                    </a:cubicBezTo>
                    <a:cubicBezTo>
                      <a:pt x="34" y="34"/>
                      <a:pt x="34" y="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0"/>
              <p:cNvSpPr/>
              <p:nvPr/>
            </p:nvSpPr>
            <p:spPr>
              <a:xfrm>
                <a:off x="4038050" y="838550"/>
                <a:ext cx="8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67" extrusionOk="0">
                    <a:moveTo>
                      <a:pt x="1" y="0"/>
                    </a:moveTo>
                    <a:cubicBezTo>
                      <a:pt x="1" y="34"/>
                      <a:pt x="34" y="34"/>
                      <a:pt x="34" y="67"/>
                    </a:cubicBezTo>
                    <a:cubicBezTo>
                      <a:pt x="34" y="34"/>
                      <a:pt x="1" y="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0"/>
              <p:cNvSpPr/>
              <p:nvPr/>
            </p:nvSpPr>
            <p:spPr>
              <a:xfrm>
                <a:off x="4115600" y="859400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extrusionOk="0">
                    <a:moveTo>
                      <a:pt x="1" y="0"/>
                    </a:moveTo>
                    <a:lnTo>
                      <a:pt x="1" y="67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4039725" y="840200"/>
                <a:ext cx="8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68" extrusionOk="0">
                    <a:moveTo>
                      <a:pt x="0" y="1"/>
                    </a:moveTo>
                    <a:cubicBezTo>
                      <a:pt x="0" y="34"/>
                      <a:pt x="0" y="34"/>
                      <a:pt x="34" y="68"/>
                    </a:cubicBezTo>
                    <a:cubicBezTo>
                      <a:pt x="0" y="34"/>
                      <a:pt x="0" y="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0"/>
              <p:cNvSpPr/>
              <p:nvPr/>
            </p:nvSpPr>
            <p:spPr>
              <a:xfrm>
                <a:off x="4256550" y="1193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0"/>
              <p:cNvSpPr/>
              <p:nvPr/>
            </p:nvSpPr>
            <p:spPr>
              <a:xfrm>
                <a:off x="4221525" y="1207150"/>
                <a:ext cx="16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4" extrusionOk="0">
                    <a:moveTo>
                      <a:pt x="67" y="0"/>
                    </a:moveTo>
                    <a:cubicBezTo>
                      <a:pt x="67" y="0"/>
                      <a:pt x="35" y="32"/>
                      <a:pt x="2" y="33"/>
                    </a:cubicBezTo>
                    <a:lnTo>
                      <a:pt x="2" y="33"/>
                    </a:lnTo>
                    <a:cubicBezTo>
                      <a:pt x="12" y="33"/>
                      <a:pt x="67" y="30"/>
                      <a:pt x="67" y="0"/>
                    </a:cubicBezTo>
                    <a:close/>
                    <a:moveTo>
                      <a:pt x="2" y="33"/>
                    </a:moveTo>
                    <a:lnTo>
                      <a:pt x="2" y="33"/>
                    </a:ln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3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4256550" y="1193800"/>
                <a:ext cx="67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1" extrusionOk="0">
                    <a:moveTo>
                      <a:pt x="0" y="0"/>
                    </a:moveTo>
                    <a:cubicBezTo>
                      <a:pt x="67" y="34"/>
                      <a:pt x="167" y="34"/>
                      <a:pt x="267" y="100"/>
                    </a:cubicBezTo>
                    <a:cubicBezTo>
                      <a:pt x="167" y="34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4256550" y="1193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4022200" y="819350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4" y="34"/>
                    </a:moveTo>
                    <a:cubicBezTo>
                      <a:pt x="1" y="3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34"/>
                      <a:pt x="34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4036375" y="836875"/>
                <a:ext cx="8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68" extrusionOk="0">
                    <a:moveTo>
                      <a:pt x="1" y="0"/>
                    </a:moveTo>
                    <a:cubicBezTo>
                      <a:pt x="1" y="0"/>
                      <a:pt x="34" y="34"/>
                      <a:pt x="34" y="67"/>
                    </a:cubicBezTo>
                    <a:cubicBezTo>
                      <a:pt x="34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4023875" y="821025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1" y="1"/>
                    </a:moveTo>
                    <a:cubicBezTo>
                      <a:pt x="1" y="34"/>
                      <a:pt x="1" y="34"/>
                      <a:pt x="34" y="34"/>
                    </a:cubicBezTo>
                    <a:cubicBezTo>
                      <a:pt x="1" y="3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3611075" y="853550"/>
                <a:ext cx="609625" cy="1697900"/>
              </a:xfrm>
              <a:custGeom>
                <a:avLst/>
                <a:gdLst/>
                <a:ahLst/>
                <a:cxnLst/>
                <a:rect l="l" t="t" r="r" b="b"/>
                <a:pathLst>
                  <a:path w="24385" h="67916" extrusionOk="0">
                    <a:moveTo>
                      <a:pt x="14945" y="1"/>
                    </a:moveTo>
                    <a:lnTo>
                      <a:pt x="13377" y="167"/>
                    </a:lnTo>
                    <a:lnTo>
                      <a:pt x="13611" y="1235"/>
                    </a:lnTo>
                    <a:lnTo>
                      <a:pt x="14144" y="2135"/>
                    </a:lnTo>
                    <a:lnTo>
                      <a:pt x="14278" y="3436"/>
                    </a:lnTo>
                    <a:lnTo>
                      <a:pt x="13877" y="3703"/>
                    </a:lnTo>
                    <a:lnTo>
                      <a:pt x="12176" y="3436"/>
                    </a:lnTo>
                    <a:cubicBezTo>
                      <a:pt x="12176" y="3436"/>
                      <a:pt x="11806" y="3273"/>
                      <a:pt x="11519" y="3273"/>
                    </a:cubicBezTo>
                    <a:cubicBezTo>
                      <a:pt x="11376" y="3273"/>
                      <a:pt x="11253" y="3314"/>
                      <a:pt x="11209" y="3436"/>
                    </a:cubicBezTo>
                    <a:cubicBezTo>
                      <a:pt x="11075" y="3837"/>
                      <a:pt x="10875" y="4437"/>
                      <a:pt x="10875" y="4437"/>
                    </a:cubicBezTo>
                    <a:lnTo>
                      <a:pt x="10875" y="5738"/>
                    </a:lnTo>
                    <a:cubicBezTo>
                      <a:pt x="10875" y="5738"/>
                      <a:pt x="11075" y="6072"/>
                      <a:pt x="10875" y="6138"/>
                    </a:cubicBezTo>
                    <a:cubicBezTo>
                      <a:pt x="10675" y="6205"/>
                      <a:pt x="9808" y="6205"/>
                      <a:pt x="9808" y="6205"/>
                    </a:cubicBezTo>
                    <a:lnTo>
                      <a:pt x="8574" y="6605"/>
                    </a:lnTo>
                    <a:lnTo>
                      <a:pt x="7606" y="9174"/>
                    </a:lnTo>
                    <a:cubicBezTo>
                      <a:pt x="7606" y="9174"/>
                      <a:pt x="8040" y="10542"/>
                      <a:pt x="8107" y="10808"/>
                    </a:cubicBezTo>
                    <a:cubicBezTo>
                      <a:pt x="8173" y="11075"/>
                      <a:pt x="8173" y="11309"/>
                      <a:pt x="8173" y="11509"/>
                    </a:cubicBezTo>
                    <a:cubicBezTo>
                      <a:pt x="8173" y="11709"/>
                      <a:pt x="7740" y="12643"/>
                      <a:pt x="7740" y="12643"/>
                    </a:cubicBezTo>
                    <a:lnTo>
                      <a:pt x="6606" y="13677"/>
                    </a:lnTo>
                    <a:lnTo>
                      <a:pt x="6539" y="14478"/>
                    </a:lnTo>
                    <a:lnTo>
                      <a:pt x="7006" y="14911"/>
                    </a:lnTo>
                    <a:cubicBezTo>
                      <a:pt x="7006" y="14911"/>
                      <a:pt x="7206" y="15378"/>
                      <a:pt x="7006" y="15445"/>
                    </a:cubicBezTo>
                    <a:cubicBezTo>
                      <a:pt x="6806" y="15512"/>
                      <a:pt x="6272" y="15712"/>
                      <a:pt x="6272" y="15712"/>
                    </a:cubicBezTo>
                    <a:lnTo>
                      <a:pt x="4971" y="16246"/>
                    </a:lnTo>
                    <a:lnTo>
                      <a:pt x="5838" y="19781"/>
                    </a:lnTo>
                    <a:lnTo>
                      <a:pt x="4371" y="22784"/>
                    </a:lnTo>
                    <a:lnTo>
                      <a:pt x="4971" y="23918"/>
                    </a:lnTo>
                    <a:cubicBezTo>
                      <a:pt x="4971" y="23918"/>
                      <a:pt x="5571" y="24051"/>
                      <a:pt x="5638" y="24418"/>
                    </a:cubicBezTo>
                    <a:cubicBezTo>
                      <a:pt x="5705" y="24818"/>
                      <a:pt x="5571" y="26186"/>
                      <a:pt x="5571" y="26186"/>
                    </a:cubicBezTo>
                    <a:lnTo>
                      <a:pt x="2870" y="26186"/>
                    </a:lnTo>
                    <a:lnTo>
                      <a:pt x="1902" y="26653"/>
                    </a:lnTo>
                    <a:lnTo>
                      <a:pt x="1435" y="27520"/>
                    </a:lnTo>
                    <a:lnTo>
                      <a:pt x="1235" y="29088"/>
                    </a:lnTo>
                    <a:lnTo>
                      <a:pt x="901" y="30856"/>
                    </a:lnTo>
                    <a:lnTo>
                      <a:pt x="1969" y="36293"/>
                    </a:lnTo>
                    <a:lnTo>
                      <a:pt x="1569" y="37127"/>
                    </a:lnTo>
                    <a:lnTo>
                      <a:pt x="3270" y="38261"/>
                    </a:lnTo>
                    <a:lnTo>
                      <a:pt x="3270" y="39162"/>
                    </a:lnTo>
                    <a:lnTo>
                      <a:pt x="2870" y="40863"/>
                    </a:lnTo>
                    <a:lnTo>
                      <a:pt x="2102" y="40863"/>
                    </a:lnTo>
                    <a:lnTo>
                      <a:pt x="2536" y="41997"/>
                    </a:lnTo>
                    <a:cubicBezTo>
                      <a:pt x="2536" y="41997"/>
                      <a:pt x="3070" y="42965"/>
                      <a:pt x="3203" y="43165"/>
                    </a:cubicBezTo>
                    <a:cubicBezTo>
                      <a:pt x="3337" y="43365"/>
                      <a:pt x="2469" y="46000"/>
                      <a:pt x="2469" y="46000"/>
                    </a:cubicBezTo>
                    <a:cubicBezTo>
                      <a:pt x="2469" y="46000"/>
                      <a:pt x="2036" y="46234"/>
                      <a:pt x="1969" y="46434"/>
                    </a:cubicBezTo>
                    <a:cubicBezTo>
                      <a:pt x="1902" y="46634"/>
                      <a:pt x="1502" y="47501"/>
                      <a:pt x="1502" y="47501"/>
                    </a:cubicBezTo>
                    <a:lnTo>
                      <a:pt x="1635" y="49002"/>
                    </a:lnTo>
                    <a:lnTo>
                      <a:pt x="2002" y="49970"/>
                    </a:lnTo>
                    <a:lnTo>
                      <a:pt x="1168" y="51104"/>
                    </a:lnTo>
                    <a:lnTo>
                      <a:pt x="635" y="50637"/>
                    </a:lnTo>
                    <a:lnTo>
                      <a:pt x="1" y="50437"/>
                    </a:lnTo>
                    <a:lnTo>
                      <a:pt x="1" y="50437"/>
                    </a:lnTo>
                    <a:cubicBezTo>
                      <a:pt x="68" y="50704"/>
                      <a:pt x="234" y="51371"/>
                      <a:pt x="234" y="51371"/>
                    </a:cubicBezTo>
                    <a:lnTo>
                      <a:pt x="568" y="53839"/>
                    </a:lnTo>
                    <a:lnTo>
                      <a:pt x="1569" y="53839"/>
                    </a:lnTo>
                    <a:lnTo>
                      <a:pt x="2603" y="53706"/>
                    </a:lnTo>
                    <a:lnTo>
                      <a:pt x="2036" y="56675"/>
                    </a:lnTo>
                    <a:lnTo>
                      <a:pt x="2202" y="57175"/>
                    </a:lnTo>
                    <a:lnTo>
                      <a:pt x="3136" y="57642"/>
                    </a:lnTo>
                    <a:lnTo>
                      <a:pt x="3003" y="58309"/>
                    </a:lnTo>
                    <a:lnTo>
                      <a:pt x="3003" y="58676"/>
                    </a:lnTo>
                    <a:lnTo>
                      <a:pt x="3804" y="59210"/>
                    </a:lnTo>
                    <a:cubicBezTo>
                      <a:pt x="3804" y="59210"/>
                      <a:pt x="4304" y="60644"/>
                      <a:pt x="4437" y="60911"/>
                    </a:cubicBezTo>
                    <a:cubicBezTo>
                      <a:pt x="4571" y="61178"/>
                      <a:pt x="5705" y="61778"/>
                      <a:pt x="5705" y="61778"/>
                    </a:cubicBezTo>
                    <a:lnTo>
                      <a:pt x="5705" y="62545"/>
                    </a:lnTo>
                    <a:cubicBezTo>
                      <a:pt x="5705" y="62879"/>
                      <a:pt x="5305" y="63680"/>
                      <a:pt x="5305" y="63680"/>
                    </a:cubicBezTo>
                    <a:cubicBezTo>
                      <a:pt x="5305" y="63680"/>
                      <a:pt x="4371" y="63680"/>
                      <a:pt x="4371" y="63946"/>
                    </a:cubicBezTo>
                    <a:cubicBezTo>
                      <a:pt x="4371" y="64213"/>
                      <a:pt x="4571" y="64647"/>
                      <a:pt x="4571" y="64647"/>
                    </a:cubicBezTo>
                    <a:cubicBezTo>
                      <a:pt x="4571" y="64647"/>
                      <a:pt x="5305" y="65047"/>
                      <a:pt x="5438" y="65247"/>
                    </a:cubicBezTo>
                    <a:cubicBezTo>
                      <a:pt x="5571" y="65447"/>
                      <a:pt x="6806" y="66348"/>
                      <a:pt x="6806" y="66548"/>
                    </a:cubicBezTo>
                    <a:cubicBezTo>
                      <a:pt x="6806" y="66748"/>
                      <a:pt x="5772" y="67416"/>
                      <a:pt x="6272" y="67616"/>
                    </a:cubicBezTo>
                    <a:cubicBezTo>
                      <a:pt x="6806" y="67782"/>
                      <a:pt x="9241" y="67916"/>
                      <a:pt x="9241" y="67916"/>
                    </a:cubicBezTo>
                    <a:cubicBezTo>
                      <a:pt x="9241" y="67916"/>
                      <a:pt x="10141" y="67682"/>
                      <a:pt x="10141" y="67416"/>
                    </a:cubicBezTo>
                    <a:cubicBezTo>
                      <a:pt x="10141" y="67149"/>
                      <a:pt x="10275" y="67149"/>
                      <a:pt x="10141" y="66748"/>
                    </a:cubicBezTo>
                    <a:cubicBezTo>
                      <a:pt x="10008" y="66348"/>
                      <a:pt x="9674" y="65781"/>
                      <a:pt x="9674" y="65781"/>
                    </a:cubicBezTo>
                    <a:lnTo>
                      <a:pt x="9808" y="65047"/>
                    </a:lnTo>
                    <a:lnTo>
                      <a:pt x="10475" y="64647"/>
                    </a:lnTo>
                    <a:lnTo>
                      <a:pt x="10875" y="64013"/>
                    </a:lnTo>
                    <a:lnTo>
                      <a:pt x="11009" y="63546"/>
                    </a:lnTo>
                    <a:lnTo>
                      <a:pt x="11776" y="63146"/>
                    </a:lnTo>
                    <a:lnTo>
                      <a:pt x="13677" y="63146"/>
                    </a:lnTo>
                    <a:cubicBezTo>
                      <a:pt x="13677" y="63146"/>
                      <a:pt x="14084" y="63938"/>
                      <a:pt x="14228" y="63938"/>
                    </a:cubicBezTo>
                    <a:cubicBezTo>
                      <a:pt x="14259" y="63938"/>
                      <a:pt x="14278" y="63901"/>
                      <a:pt x="14278" y="63813"/>
                    </a:cubicBezTo>
                    <a:cubicBezTo>
                      <a:pt x="14278" y="63279"/>
                      <a:pt x="14845" y="61044"/>
                      <a:pt x="14978" y="60777"/>
                    </a:cubicBezTo>
                    <a:cubicBezTo>
                      <a:pt x="15112" y="60511"/>
                      <a:pt x="15645" y="58309"/>
                      <a:pt x="15579" y="57975"/>
                    </a:cubicBezTo>
                    <a:cubicBezTo>
                      <a:pt x="15512" y="57642"/>
                      <a:pt x="15245" y="56474"/>
                      <a:pt x="15245" y="56474"/>
                    </a:cubicBezTo>
                    <a:cubicBezTo>
                      <a:pt x="15245" y="56474"/>
                      <a:pt x="15045" y="54173"/>
                      <a:pt x="15045" y="53973"/>
                    </a:cubicBezTo>
                    <a:cubicBezTo>
                      <a:pt x="15045" y="53772"/>
                      <a:pt x="14978" y="51604"/>
                      <a:pt x="14978" y="51604"/>
                    </a:cubicBezTo>
                    <a:lnTo>
                      <a:pt x="14911" y="50904"/>
                    </a:lnTo>
                    <a:lnTo>
                      <a:pt x="16413" y="49903"/>
                    </a:lnTo>
                    <a:lnTo>
                      <a:pt x="17013" y="49203"/>
                    </a:lnTo>
                    <a:lnTo>
                      <a:pt x="17547" y="49369"/>
                    </a:lnTo>
                    <a:cubicBezTo>
                      <a:pt x="17547" y="49369"/>
                      <a:pt x="17747" y="49269"/>
                      <a:pt x="18014" y="49002"/>
                    </a:cubicBezTo>
                    <a:lnTo>
                      <a:pt x="18714" y="48269"/>
                    </a:lnTo>
                    <a:lnTo>
                      <a:pt x="18914" y="47935"/>
                    </a:lnTo>
                    <a:lnTo>
                      <a:pt x="18914" y="47301"/>
                    </a:lnTo>
                    <a:lnTo>
                      <a:pt x="17947" y="47234"/>
                    </a:lnTo>
                    <a:cubicBezTo>
                      <a:pt x="17947" y="47234"/>
                      <a:pt x="17547" y="47535"/>
                      <a:pt x="17280" y="47668"/>
                    </a:cubicBezTo>
                    <a:cubicBezTo>
                      <a:pt x="17013" y="47802"/>
                      <a:pt x="16546" y="47868"/>
                      <a:pt x="16279" y="47935"/>
                    </a:cubicBezTo>
                    <a:cubicBezTo>
                      <a:pt x="16046" y="48002"/>
                      <a:pt x="15779" y="48002"/>
                      <a:pt x="15779" y="48002"/>
                    </a:cubicBezTo>
                    <a:lnTo>
                      <a:pt x="15245" y="47435"/>
                    </a:lnTo>
                    <a:lnTo>
                      <a:pt x="14778" y="47368"/>
                    </a:lnTo>
                    <a:lnTo>
                      <a:pt x="13144" y="47168"/>
                    </a:lnTo>
                    <a:lnTo>
                      <a:pt x="12476" y="47168"/>
                    </a:lnTo>
                    <a:cubicBezTo>
                      <a:pt x="12476" y="47168"/>
                      <a:pt x="12376" y="46634"/>
                      <a:pt x="12677" y="46634"/>
                    </a:cubicBezTo>
                    <a:lnTo>
                      <a:pt x="15845" y="46634"/>
                    </a:lnTo>
                    <a:cubicBezTo>
                      <a:pt x="15845" y="46634"/>
                      <a:pt x="16479" y="45633"/>
                      <a:pt x="16679" y="45633"/>
                    </a:cubicBezTo>
                    <a:cubicBezTo>
                      <a:pt x="16880" y="45633"/>
                      <a:pt x="16946" y="45833"/>
                      <a:pt x="16946" y="45833"/>
                    </a:cubicBezTo>
                    <a:lnTo>
                      <a:pt x="17146" y="46767"/>
                    </a:lnTo>
                    <a:lnTo>
                      <a:pt x="19248" y="45400"/>
                    </a:lnTo>
                    <a:lnTo>
                      <a:pt x="19515" y="44733"/>
                    </a:lnTo>
                    <a:lnTo>
                      <a:pt x="18914" y="43432"/>
                    </a:lnTo>
                    <a:lnTo>
                      <a:pt x="17880" y="43165"/>
                    </a:lnTo>
                    <a:lnTo>
                      <a:pt x="17347" y="42698"/>
                    </a:lnTo>
                    <a:lnTo>
                      <a:pt x="16946" y="42231"/>
                    </a:lnTo>
                    <a:lnTo>
                      <a:pt x="15512" y="41597"/>
                    </a:lnTo>
                    <a:lnTo>
                      <a:pt x="14545" y="41263"/>
                    </a:lnTo>
                    <a:lnTo>
                      <a:pt x="14278" y="40730"/>
                    </a:lnTo>
                    <a:lnTo>
                      <a:pt x="13944" y="36727"/>
                    </a:lnTo>
                    <a:lnTo>
                      <a:pt x="13944" y="35693"/>
                    </a:lnTo>
                    <a:lnTo>
                      <a:pt x="13877" y="35293"/>
                    </a:lnTo>
                    <a:lnTo>
                      <a:pt x="14278" y="34792"/>
                    </a:lnTo>
                    <a:lnTo>
                      <a:pt x="13944" y="34258"/>
                    </a:lnTo>
                    <a:cubicBezTo>
                      <a:pt x="13944" y="34258"/>
                      <a:pt x="13877" y="34258"/>
                      <a:pt x="13611" y="33858"/>
                    </a:cubicBezTo>
                    <a:cubicBezTo>
                      <a:pt x="13344" y="33458"/>
                      <a:pt x="13210" y="33525"/>
                      <a:pt x="13210" y="33258"/>
                    </a:cubicBezTo>
                    <a:cubicBezTo>
                      <a:pt x="13210" y="33024"/>
                      <a:pt x="13410" y="32224"/>
                      <a:pt x="13410" y="32224"/>
                    </a:cubicBezTo>
                    <a:lnTo>
                      <a:pt x="14144" y="32224"/>
                    </a:lnTo>
                    <a:lnTo>
                      <a:pt x="14845" y="32157"/>
                    </a:lnTo>
                    <a:lnTo>
                      <a:pt x="14978" y="29588"/>
                    </a:lnTo>
                    <a:lnTo>
                      <a:pt x="15979" y="29288"/>
                    </a:lnTo>
                    <a:lnTo>
                      <a:pt x="16179" y="28888"/>
                    </a:lnTo>
                    <a:lnTo>
                      <a:pt x="16379" y="27821"/>
                    </a:lnTo>
                    <a:lnTo>
                      <a:pt x="17680" y="27654"/>
                    </a:lnTo>
                    <a:cubicBezTo>
                      <a:pt x="17680" y="27654"/>
                      <a:pt x="18447" y="24818"/>
                      <a:pt x="18781" y="24618"/>
                    </a:cubicBezTo>
                    <a:cubicBezTo>
                      <a:pt x="19114" y="24418"/>
                      <a:pt x="20149" y="24085"/>
                      <a:pt x="20349" y="23517"/>
                    </a:cubicBezTo>
                    <a:cubicBezTo>
                      <a:pt x="20549" y="22917"/>
                      <a:pt x="20682" y="22383"/>
                      <a:pt x="20682" y="22383"/>
                    </a:cubicBezTo>
                    <a:lnTo>
                      <a:pt x="20816" y="20749"/>
                    </a:lnTo>
                    <a:cubicBezTo>
                      <a:pt x="20816" y="20749"/>
                      <a:pt x="19648" y="20248"/>
                      <a:pt x="19648" y="20048"/>
                    </a:cubicBezTo>
                    <a:cubicBezTo>
                      <a:pt x="19648" y="19848"/>
                      <a:pt x="19782" y="19114"/>
                      <a:pt x="19782" y="19114"/>
                    </a:cubicBezTo>
                    <a:lnTo>
                      <a:pt x="20082" y="17947"/>
                    </a:lnTo>
                    <a:lnTo>
                      <a:pt x="20149" y="17080"/>
                    </a:lnTo>
                    <a:lnTo>
                      <a:pt x="20882" y="16446"/>
                    </a:lnTo>
                    <a:cubicBezTo>
                      <a:pt x="20882" y="16446"/>
                      <a:pt x="21550" y="16379"/>
                      <a:pt x="21483" y="16112"/>
                    </a:cubicBezTo>
                    <a:cubicBezTo>
                      <a:pt x="21416" y="15845"/>
                      <a:pt x="20949" y="15111"/>
                      <a:pt x="20949" y="14845"/>
                    </a:cubicBezTo>
                    <a:cubicBezTo>
                      <a:pt x="20949" y="14611"/>
                      <a:pt x="19848" y="14411"/>
                      <a:pt x="21283" y="14211"/>
                    </a:cubicBezTo>
                    <a:cubicBezTo>
                      <a:pt x="22297" y="14069"/>
                      <a:pt x="22244" y="13928"/>
                      <a:pt x="22373" y="13928"/>
                    </a:cubicBezTo>
                    <a:cubicBezTo>
                      <a:pt x="22427" y="13928"/>
                      <a:pt x="22512" y="13952"/>
                      <a:pt x="22717" y="14011"/>
                    </a:cubicBezTo>
                    <a:cubicBezTo>
                      <a:pt x="23451" y="14211"/>
                      <a:pt x="23784" y="14211"/>
                      <a:pt x="23784" y="14211"/>
                    </a:cubicBezTo>
                    <a:cubicBezTo>
                      <a:pt x="23784" y="14211"/>
                      <a:pt x="23948" y="14255"/>
                      <a:pt x="24125" y="14255"/>
                    </a:cubicBezTo>
                    <a:cubicBezTo>
                      <a:pt x="24214" y="14255"/>
                      <a:pt x="24307" y="14244"/>
                      <a:pt x="24385" y="14211"/>
                    </a:cubicBezTo>
                    <a:lnTo>
                      <a:pt x="23051" y="12309"/>
                    </a:lnTo>
                    <a:lnTo>
                      <a:pt x="23051" y="10075"/>
                    </a:lnTo>
                    <a:cubicBezTo>
                      <a:pt x="23051" y="10075"/>
                      <a:pt x="22450" y="8974"/>
                      <a:pt x="22283" y="8774"/>
                    </a:cubicBezTo>
                    <a:cubicBezTo>
                      <a:pt x="22083" y="8573"/>
                      <a:pt x="21883" y="8040"/>
                      <a:pt x="21883" y="8040"/>
                    </a:cubicBezTo>
                    <a:lnTo>
                      <a:pt x="21683" y="6405"/>
                    </a:lnTo>
                    <a:lnTo>
                      <a:pt x="21216" y="6272"/>
                    </a:lnTo>
                    <a:lnTo>
                      <a:pt x="20749" y="3270"/>
                    </a:lnTo>
                    <a:lnTo>
                      <a:pt x="19315" y="2669"/>
                    </a:lnTo>
                    <a:lnTo>
                      <a:pt x="15912" y="1368"/>
                    </a:lnTo>
                    <a:lnTo>
                      <a:pt x="15579" y="568"/>
                    </a:lnTo>
                    <a:lnTo>
                      <a:pt x="14945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4026375" y="8252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0"/>
                    </a:moveTo>
                    <a:cubicBezTo>
                      <a:pt x="34" y="0"/>
                      <a:pt x="67" y="34"/>
                      <a:pt x="67" y="67"/>
                    </a:cubicBezTo>
                    <a:cubicBezTo>
                      <a:pt x="67" y="34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4024700" y="8227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0"/>
                    </a:moveTo>
                    <a:cubicBezTo>
                      <a:pt x="34" y="34"/>
                      <a:pt x="34" y="34"/>
                      <a:pt x="68" y="67"/>
                    </a:cubicBezTo>
                    <a:cubicBezTo>
                      <a:pt x="34" y="34"/>
                      <a:pt x="34" y="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4032225" y="831875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0" y="0"/>
                    </a:moveTo>
                    <a:cubicBezTo>
                      <a:pt x="34" y="34"/>
                      <a:pt x="67" y="34"/>
                      <a:pt x="67" y="67"/>
                    </a:cubicBezTo>
                    <a:cubicBezTo>
                      <a:pt x="67" y="34"/>
                      <a:pt x="34" y="3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4034725" y="834375"/>
                <a:ext cx="8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68" extrusionOk="0">
                    <a:moveTo>
                      <a:pt x="0" y="0"/>
                    </a:moveTo>
                    <a:lnTo>
                      <a:pt x="34" y="67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4030550" y="829375"/>
                <a:ext cx="17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01" extrusionOk="0">
                    <a:moveTo>
                      <a:pt x="0" y="0"/>
                    </a:moveTo>
                    <a:lnTo>
                      <a:pt x="67" y="10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4028875" y="827700"/>
                <a:ext cx="8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68" extrusionOk="0">
                    <a:moveTo>
                      <a:pt x="1" y="1"/>
                    </a:moveTo>
                    <a:cubicBezTo>
                      <a:pt x="1" y="1"/>
                      <a:pt x="34" y="34"/>
                      <a:pt x="34" y="67"/>
                    </a:cubicBezTo>
                    <a:cubicBezTo>
                      <a:pt x="34" y="3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5333975" y="2586450"/>
                <a:ext cx="233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235" extrusionOk="0">
                    <a:moveTo>
                      <a:pt x="935" y="23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4545075" y="2264650"/>
                <a:ext cx="658000" cy="617875"/>
              </a:xfrm>
              <a:custGeom>
                <a:avLst/>
                <a:gdLst/>
                <a:ahLst/>
                <a:cxnLst/>
                <a:rect l="l" t="t" r="r" b="b"/>
                <a:pathLst>
                  <a:path w="26320" h="24715" extrusionOk="0">
                    <a:moveTo>
                      <a:pt x="13393" y="1"/>
                    </a:moveTo>
                    <a:cubicBezTo>
                      <a:pt x="13195" y="1"/>
                      <a:pt x="13077" y="164"/>
                      <a:pt x="13077" y="164"/>
                    </a:cubicBezTo>
                    <a:lnTo>
                      <a:pt x="12710" y="964"/>
                    </a:lnTo>
                    <a:lnTo>
                      <a:pt x="12043" y="564"/>
                    </a:lnTo>
                    <a:lnTo>
                      <a:pt x="11509" y="431"/>
                    </a:lnTo>
                    <a:lnTo>
                      <a:pt x="10608" y="831"/>
                    </a:lnTo>
                    <a:lnTo>
                      <a:pt x="10108" y="631"/>
                    </a:lnTo>
                    <a:lnTo>
                      <a:pt x="9374" y="1231"/>
                    </a:lnTo>
                    <a:lnTo>
                      <a:pt x="9207" y="2099"/>
                    </a:lnTo>
                    <a:lnTo>
                      <a:pt x="9207" y="2499"/>
                    </a:lnTo>
                    <a:lnTo>
                      <a:pt x="8273" y="2265"/>
                    </a:lnTo>
                    <a:lnTo>
                      <a:pt x="7706" y="2832"/>
                    </a:lnTo>
                    <a:lnTo>
                      <a:pt x="6539" y="4100"/>
                    </a:lnTo>
                    <a:lnTo>
                      <a:pt x="6672" y="5134"/>
                    </a:lnTo>
                    <a:lnTo>
                      <a:pt x="7006" y="5334"/>
                    </a:lnTo>
                    <a:lnTo>
                      <a:pt x="7406" y="5501"/>
                    </a:lnTo>
                    <a:lnTo>
                      <a:pt x="7406" y="6001"/>
                    </a:lnTo>
                    <a:lnTo>
                      <a:pt x="5605" y="8303"/>
                    </a:lnTo>
                    <a:lnTo>
                      <a:pt x="5638" y="10805"/>
                    </a:lnTo>
                    <a:cubicBezTo>
                      <a:pt x="5638" y="10805"/>
                      <a:pt x="6405" y="10838"/>
                      <a:pt x="6405" y="10972"/>
                    </a:cubicBezTo>
                    <a:cubicBezTo>
                      <a:pt x="6405" y="11105"/>
                      <a:pt x="5772" y="12106"/>
                      <a:pt x="5772" y="12106"/>
                    </a:cubicBezTo>
                    <a:cubicBezTo>
                      <a:pt x="5772" y="12106"/>
                      <a:pt x="5338" y="11672"/>
                      <a:pt x="5171" y="11539"/>
                    </a:cubicBezTo>
                    <a:cubicBezTo>
                      <a:pt x="5004" y="11405"/>
                      <a:pt x="4637" y="11272"/>
                      <a:pt x="4637" y="11272"/>
                    </a:cubicBezTo>
                    <a:lnTo>
                      <a:pt x="3203" y="13807"/>
                    </a:lnTo>
                    <a:lnTo>
                      <a:pt x="2403" y="13774"/>
                    </a:lnTo>
                    <a:lnTo>
                      <a:pt x="1635" y="13740"/>
                    </a:lnTo>
                    <a:lnTo>
                      <a:pt x="1102" y="13940"/>
                    </a:lnTo>
                    <a:lnTo>
                      <a:pt x="268" y="14040"/>
                    </a:lnTo>
                    <a:lnTo>
                      <a:pt x="1" y="14474"/>
                    </a:lnTo>
                    <a:lnTo>
                      <a:pt x="968" y="16275"/>
                    </a:lnTo>
                    <a:lnTo>
                      <a:pt x="2136" y="17476"/>
                    </a:lnTo>
                    <a:lnTo>
                      <a:pt x="2803" y="19711"/>
                    </a:lnTo>
                    <a:cubicBezTo>
                      <a:pt x="2803" y="19711"/>
                      <a:pt x="1402" y="20745"/>
                      <a:pt x="1402" y="20879"/>
                    </a:cubicBezTo>
                    <a:cubicBezTo>
                      <a:pt x="1402" y="21012"/>
                      <a:pt x="1268" y="21813"/>
                      <a:pt x="1268" y="21813"/>
                    </a:cubicBezTo>
                    <a:cubicBezTo>
                      <a:pt x="1268" y="21813"/>
                      <a:pt x="1502" y="22246"/>
                      <a:pt x="1635" y="22280"/>
                    </a:cubicBezTo>
                    <a:cubicBezTo>
                      <a:pt x="1769" y="22313"/>
                      <a:pt x="2336" y="22346"/>
                      <a:pt x="2336" y="22346"/>
                    </a:cubicBezTo>
                    <a:lnTo>
                      <a:pt x="2736" y="24381"/>
                    </a:lnTo>
                    <a:lnTo>
                      <a:pt x="3337" y="24715"/>
                    </a:lnTo>
                    <a:lnTo>
                      <a:pt x="4237" y="24648"/>
                    </a:lnTo>
                    <a:lnTo>
                      <a:pt x="4704" y="23747"/>
                    </a:lnTo>
                    <a:lnTo>
                      <a:pt x="7173" y="22680"/>
                    </a:lnTo>
                    <a:lnTo>
                      <a:pt x="7840" y="22246"/>
                    </a:lnTo>
                    <a:lnTo>
                      <a:pt x="8440" y="22046"/>
                    </a:lnTo>
                    <a:lnTo>
                      <a:pt x="9674" y="22113"/>
                    </a:lnTo>
                    <a:lnTo>
                      <a:pt x="10275" y="22113"/>
                    </a:lnTo>
                    <a:lnTo>
                      <a:pt x="11509" y="21846"/>
                    </a:lnTo>
                    <a:lnTo>
                      <a:pt x="13210" y="22113"/>
                    </a:lnTo>
                    <a:lnTo>
                      <a:pt x="14511" y="22947"/>
                    </a:lnTo>
                    <a:lnTo>
                      <a:pt x="15112" y="23214"/>
                    </a:lnTo>
                    <a:lnTo>
                      <a:pt x="15445" y="22580"/>
                    </a:lnTo>
                    <a:lnTo>
                      <a:pt x="15445" y="22246"/>
                    </a:lnTo>
                    <a:cubicBezTo>
                      <a:pt x="15445" y="22246"/>
                      <a:pt x="16413" y="21913"/>
                      <a:pt x="16946" y="21913"/>
                    </a:cubicBezTo>
                    <a:cubicBezTo>
                      <a:pt x="17480" y="21913"/>
                      <a:pt x="17880" y="21979"/>
                      <a:pt x="17880" y="21979"/>
                    </a:cubicBezTo>
                    <a:cubicBezTo>
                      <a:pt x="17880" y="21979"/>
                      <a:pt x="18781" y="21979"/>
                      <a:pt x="18981" y="21779"/>
                    </a:cubicBezTo>
                    <a:lnTo>
                      <a:pt x="18981" y="21312"/>
                    </a:lnTo>
                    <a:lnTo>
                      <a:pt x="19448" y="21179"/>
                    </a:lnTo>
                    <a:lnTo>
                      <a:pt x="19782" y="21246"/>
                    </a:lnTo>
                    <a:lnTo>
                      <a:pt x="20082" y="22046"/>
                    </a:lnTo>
                    <a:lnTo>
                      <a:pt x="21349" y="21913"/>
                    </a:lnTo>
                    <a:cubicBezTo>
                      <a:pt x="21349" y="21913"/>
                      <a:pt x="22050" y="21446"/>
                      <a:pt x="22250" y="21446"/>
                    </a:cubicBezTo>
                    <a:cubicBezTo>
                      <a:pt x="22450" y="21446"/>
                      <a:pt x="24151" y="21779"/>
                      <a:pt x="24151" y="21779"/>
                    </a:cubicBezTo>
                    <a:lnTo>
                      <a:pt x="24952" y="21579"/>
                    </a:lnTo>
                    <a:lnTo>
                      <a:pt x="24151" y="19878"/>
                    </a:lnTo>
                    <a:lnTo>
                      <a:pt x="23885" y="17009"/>
                    </a:lnTo>
                    <a:lnTo>
                      <a:pt x="25919" y="15875"/>
                    </a:lnTo>
                    <a:lnTo>
                      <a:pt x="24352" y="13140"/>
                    </a:lnTo>
                    <a:lnTo>
                      <a:pt x="24085" y="10905"/>
                    </a:lnTo>
                    <a:lnTo>
                      <a:pt x="25152" y="10505"/>
                    </a:lnTo>
                    <a:lnTo>
                      <a:pt x="26320" y="10004"/>
                    </a:lnTo>
                    <a:lnTo>
                      <a:pt x="26320" y="8670"/>
                    </a:lnTo>
                    <a:cubicBezTo>
                      <a:pt x="26320" y="8170"/>
                      <a:pt x="25019" y="8036"/>
                      <a:pt x="25019" y="8036"/>
                    </a:cubicBezTo>
                    <a:lnTo>
                      <a:pt x="24218" y="8570"/>
                    </a:lnTo>
                    <a:lnTo>
                      <a:pt x="23584" y="8436"/>
                    </a:lnTo>
                    <a:lnTo>
                      <a:pt x="22917" y="7636"/>
                    </a:lnTo>
                    <a:lnTo>
                      <a:pt x="22250" y="6735"/>
                    </a:lnTo>
                    <a:lnTo>
                      <a:pt x="21083" y="6335"/>
                    </a:lnTo>
                    <a:lnTo>
                      <a:pt x="20415" y="4767"/>
                    </a:lnTo>
                    <a:lnTo>
                      <a:pt x="18714" y="4100"/>
                    </a:lnTo>
                    <a:lnTo>
                      <a:pt x="18581" y="3066"/>
                    </a:lnTo>
                    <a:lnTo>
                      <a:pt x="18080" y="2132"/>
                    </a:lnTo>
                    <a:lnTo>
                      <a:pt x="18714" y="831"/>
                    </a:lnTo>
                    <a:lnTo>
                      <a:pt x="17947" y="431"/>
                    </a:lnTo>
                    <a:lnTo>
                      <a:pt x="16112" y="164"/>
                    </a:lnTo>
                    <a:lnTo>
                      <a:pt x="14778" y="1231"/>
                    </a:lnTo>
                    <a:lnTo>
                      <a:pt x="13744" y="164"/>
                    </a:lnTo>
                    <a:cubicBezTo>
                      <a:pt x="13611" y="42"/>
                      <a:pt x="13492" y="1"/>
                      <a:pt x="13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4389150" y="1883450"/>
                <a:ext cx="319400" cy="272725"/>
              </a:xfrm>
              <a:custGeom>
                <a:avLst/>
                <a:gdLst/>
                <a:ahLst/>
                <a:cxnLst/>
                <a:rect l="l" t="t" r="r" b="b"/>
                <a:pathLst>
                  <a:path w="12776" h="10909" extrusionOk="0">
                    <a:moveTo>
                      <a:pt x="10474" y="1"/>
                    </a:moveTo>
                    <a:lnTo>
                      <a:pt x="9740" y="534"/>
                    </a:lnTo>
                    <a:lnTo>
                      <a:pt x="7972" y="468"/>
                    </a:lnTo>
                    <a:lnTo>
                      <a:pt x="6405" y="401"/>
                    </a:lnTo>
                    <a:cubicBezTo>
                      <a:pt x="6405" y="401"/>
                      <a:pt x="5871" y="357"/>
                      <a:pt x="5413" y="357"/>
                    </a:cubicBezTo>
                    <a:cubicBezTo>
                      <a:pt x="5070" y="357"/>
                      <a:pt x="4770" y="382"/>
                      <a:pt x="4770" y="468"/>
                    </a:cubicBezTo>
                    <a:cubicBezTo>
                      <a:pt x="4770" y="668"/>
                      <a:pt x="5104" y="1001"/>
                      <a:pt x="4703" y="1168"/>
                    </a:cubicBezTo>
                    <a:cubicBezTo>
                      <a:pt x="4303" y="1368"/>
                      <a:pt x="3803" y="1635"/>
                      <a:pt x="3469" y="1769"/>
                    </a:cubicBezTo>
                    <a:cubicBezTo>
                      <a:pt x="3136" y="1902"/>
                      <a:pt x="2535" y="2102"/>
                      <a:pt x="2535" y="2102"/>
                    </a:cubicBezTo>
                    <a:cubicBezTo>
                      <a:pt x="2535" y="2102"/>
                      <a:pt x="2535" y="2703"/>
                      <a:pt x="2335" y="2936"/>
                    </a:cubicBezTo>
                    <a:cubicBezTo>
                      <a:pt x="2135" y="3203"/>
                      <a:pt x="1701" y="3537"/>
                      <a:pt x="1434" y="3670"/>
                    </a:cubicBezTo>
                    <a:cubicBezTo>
                      <a:pt x="1168" y="3804"/>
                      <a:pt x="967" y="3870"/>
                      <a:pt x="834" y="4070"/>
                    </a:cubicBezTo>
                    <a:cubicBezTo>
                      <a:pt x="701" y="4271"/>
                      <a:pt x="0" y="4971"/>
                      <a:pt x="0" y="4971"/>
                    </a:cubicBezTo>
                    <a:lnTo>
                      <a:pt x="701" y="6305"/>
                    </a:lnTo>
                    <a:lnTo>
                      <a:pt x="1368" y="7473"/>
                    </a:lnTo>
                    <a:lnTo>
                      <a:pt x="2102" y="8307"/>
                    </a:lnTo>
                    <a:lnTo>
                      <a:pt x="3136" y="8307"/>
                    </a:lnTo>
                    <a:lnTo>
                      <a:pt x="3736" y="7940"/>
                    </a:lnTo>
                    <a:lnTo>
                      <a:pt x="3970" y="8373"/>
                    </a:lnTo>
                    <a:lnTo>
                      <a:pt x="4103" y="10408"/>
                    </a:lnTo>
                    <a:lnTo>
                      <a:pt x="4103" y="10909"/>
                    </a:lnTo>
                    <a:lnTo>
                      <a:pt x="5304" y="9641"/>
                    </a:lnTo>
                    <a:lnTo>
                      <a:pt x="6271" y="9107"/>
                    </a:lnTo>
                    <a:lnTo>
                      <a:pt x="8506" y="9107"/>
                    </a:lnTo>
                    <a:lnTo>
                      <a:pt x="9107" y="10008"/>
                    </a:lnTo>
                    <a:lnTo>
                      <a:pt x="9740" y="10075"/>
                    </a:lnTo>
                    <a:lnTo>
                      <a:pt x="12509" y="9508"/>
                    </a:lnTo>
                    <a:lnTo>
                      <a:pt x="12776" y="7806"/>
                    </a:lnTo>
                    <a:lnTo>
                      <a:pt x="10274" y="4904"/>
                    </a:lnTo>
                    <a:lnTo>
                      <a:pt x="10808" y="2036"/>
                    </a:lnTo>
                    <a:lnTo>
                      <a:pt x="11842" y="868"/>
                    </a:lnTo>
                    <a:lnTo>
                      <a:pt x="11842" y="434"/>
                    </a:lnTo>
                    <a:lnTo>
                      <a:pt x="11642" y="168"/>
                    </a:lnTo>
                    <a:lnTo>
                      <a:pt x="10474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0"/>
              <p:cNvSpPr/>
              <p:nvPr/>
            </p:nvSpPr>
            <p:spPr>
              <a:xfrm>
                <a:off x="4305750" y="2111125"/>
                <a:ext cx="492875" cy="294400"/>
              </a:xfrm>
              <a:custGeom>
                <a:avLst/>
                <a:gdLst/>
                <a:ahLst/>
                <a:cxnLst/>
                <a:rect l="l" t="t" r="r" b="b"/>
                <a:pathLst>
                  <a:path w="19715" h="11776" extrusionOk="0">
                    <a:moveTo>
                      <a:pt x="9641" y="0"/>
                    </a:moveTo>
                    <a:lnTo>
                      <a:pt x="8640" y="534"/>
                    </a:lnTo>
                    <a:lnTo>
                      <a:pt x="7472" y="1802"/>
                    </a:lnTo>
                    <a:lnTo>
                      <a:pt x="7472" y="2169"/>
                    </a:lnTo>
                    <a:lnTo>
                      <a:pt x="7739" y="2535"/>
                    </a:lnTo>
                    <a:lnTo>
                      <a:pt x="8106" y="3403"/>
                    </a:lnTo>
                    <a:cubicBezTo>
                      <a:pt x="8106" y="3403"/>
                      <a:pt x="7773" y="4770"/>
                      <a:pt x="7773" y="4971"/>
                    </a:cubicBezTo>
                    <a:cubicBezTo>
                      <a:pt x="7773" y="5171"/>
                      <a:pt x="7773" y="5638"/>
                      <a:pt x="7472" y="5638"/>
                    </a:cubicBezTo>
                    <a:cubicBezTo>
                      <a:pt x="7139" y="5638"/>
                      <a:pt x="6005" y="5704"/>
                      <a:pt x="6005" y="5704"/>
                    </a:cubicBezTo>
                    <a:cubicBezTo>
                      <a:pt x="6005" y="5704"/>
                      <a:pt x="5804" y="5638"/>
                      <a:pt x="5638" y="5504"/>
                    </a:cubicBezTo>
                    <a:cubicBezTo>
                      <a:pt x="5438" y="5371"/>
                      <a:pt x="5438" y="5371"/>
                      <a:pt x="5371" y="5104"/>
                    </a:cubicBezTo>
                    <a:cubicBezTo>
                      <a:pt x="5304" y="4837"/>
                      <a:pt x="5304" y="4070"/>
                      <a:pt x="5104" y="4003"/>
                    </a:cubicBezTo>
                    <a:cubicBezTo>
                      <a:pt x="4904" y="3936"/>
                      <a:pt x="4504" y="3870"/>
                      <a:pt x="4504" y="3870"/>
                    </a:cubicBezTo>
                    <a:lnTo>
                      <a:pt x="3803" y="3870"/>
                    </a:lnTo>
                    <a:lnTo>
                      <a:pt x="3136" y="3002"/>
                    </a:lnTo>
                    <a:lnTo>
                      <a:pt x="2402" y="2669"/>
                    </a:lnTo>
                    <a:lnTo>
                      <a:pt x="1101" y="3603"/>
                    </a:lnTo>
                    <a:lnTo>
                      <a:pt x="634" y="4637"/>
                    </a:lnTo>
                    <a:lnTo>
                      <a:pt x="0" y="7973"/>
                    </a:lnTo>
                    <a:lnTo>
                      <a:pt x="67" y="10074"/>
                    </a:lnTo>
                    <a:lnTo>
                      <a:pt x="768" y="11642"/>
                    </a:lnTo>
                    <a:cubicBezTo>
                      <a:pt x="768" y="11642"/>
                      <a:pt x="801" y="11709"/>
                      <a:pt x="834" y="11775"/>
                    </a:cubicBezTo>
                    <a:lnTo>
                      <a:pt x="2435" y="9574"/>
                    </a:lnTo>
                    <a:lnTo>
                      <a:pt x="7472" y="8440"/>
                    </a:lnTo>
                    <a:cubicBezTo>
                      <a:pt x="7472" y="8440"/>
                      <a:pt x="7839" y="9073"/>
                      <a:pt x="7973" y="9073"/>
                    </a:cubicBezTo>
                    <a:cubicBezTo>
                      <a:pt x="8106" y="9073"/>
                      <a:pt x="9641" y="8473"/>
                      <a:pt x="9641" y="8473"/>
                    </a:cubicBezTo>
                    <a:lnTo>
                      <a:pt x="10908" y="7039"/>
                    </a:lnTo>
                    <a:lnTo>
                      <a:pt x="12076" y="8340"/>
                    </a:lnTo>
                    <a:lnTo>
                      <a:pt x="13010" y="8373"/>
                    </a:lnTo>
                    <a:lnTo>
                      <a:pt x="13543" y="8039"/>
                    </a:lnTo>
                    <a:lnTo>
                      <a:pt x="14144" y="8506"/>
                    </a:lnTo>
                    <a:lnTo>
                      <a:pt x="15111" y="9340"/>
                    </a:lnTo>
                    <a:lnTo>
                      <a:pt x="16112" y="10208"/>
                    </a:lnTo>
                    <a:lnTo>
                      <a:pt x="17279" y="8940"/>
                    </a:lnTo>
                    <a:lnTo>
                      <a:pt x="17846" y="8373"/>
                    </a:lnTo>
                    <a:lnTo>
                      <a:pt x="18780" y="8606"/>
                    </a:lnTo>
                    <a:lnTo>
                      <a:pt x="18780" y="8206"/>
                    </a:lnTo>
                    <a:lnTo>
                      <a:pt x="18947" y="7339"/>
                    </a:lnTo>
                    <a:lnTo>
                      <a:pt x="19714" y="6738"/>
                    </a:lnTo>
                    <a:lnTo>
                      <a:pt x="18847" y="6405"/>
                    </a:lnTo>
                    <a:lnTo>
                      <a:pt x="18480" y="4971"/>
                    </a:lnTo>
                    <a:cubicBezTo>
                      <a:pt x="18080" y="3536"/>
                      <a:pt x="18480" y="3536"/>
                      <a:pt x="18480" y="3536"/>
                    </a:cubicBezTo>
                    <a:lnTo>
                      <a:pt x="17546" y="3403"/>
                    </a:lnTo>
                    <a:lnTo>
                      <a:pt x="16779" y="3136"/>
                    </a:lnTo>
                    <a:lnTo>
                      <a:pt x="16779" y="2102"/>
                    </a:lnTo>
                    <a:lnTo>
                      <a:pt x="16779" y="1168"/>
                    </a:lnTo>
                    <a:lnTo>
                      <a:pt x="15845" y="401"/>
                    </a:lnTo>
                    <a:lnTo>
                      <a:pt x="13110" y="968"/>
                    </a:lnTo>
                    <a:lnTo>
                      <a:pt x="12443" y="901"/>
                    </a:lnTo>
                    <a:lnTo>
                      <a:pt x="11842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0"/>
              <p:cNvSpPr/>
              <p:nvPr/>
            </p:nvSpPr>
            <p:spPr>
              <a:xfrm>
                <a:off x="4326600" y="2287075"/>
                <a:ext cx="403650" cy="3277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3111" extrusionOk="0">
                    <a:moveTo>
                      <a:pt x="10074" y="1"/>
                    </a:moveTo>
                    <a:lnTo>
                      <a:pt x="8807" y="1435"/>
                    </a:lnTo>
                    <a:cubicBezTo>
                      <a:pt x="8807" y="1435"/>
                      <a:pt x="7272" y="2069"/>
                      <a:pt x="7172" y="2069"/>
                    </a:cubicBezTo>
                    <a:cubicBezTo>
                      <a:pt x="7039" y="2069"/>
                      <a:pt x="6638" y="1402"/>
                      <a:pt x="6638" y="1402"/>
                    </a:cubicBezTo>
                    <a:lnTo>
                      <a:pt x="1601" y="2536"/>
                    </a:lnTo>
                    <a:lnTo>
                      <a:pt x="0" y="4771"/>
                    </a:lnTo>
                    <a:cubicBezTo>
                      <a:pt x="167" y="5071"/>
                      <a:pt x="601" y="5905"/>
                      <a:pt x="601" y="6072"/>
                    </a:cubicBezTo>
                    <a:cubicBezTo>
                      <a:pt x="601" y="6272"/>
                      <a:pt x="667" y="7439"/>
                      <a:pt x="667" y="7439"/>
                    </a:cubicBezTo>
                    <a:lnTo>
                      <a:pt x="1134" y="7973"/>
                    </a:lnTo>
                    <a:lnTo>
                      <a:pt x="1134" y="8040"/>
                    </a:lnTo>
                    <a:lnTo>
                      <a:pt x="1435" y="8040"/>
                    </a:lnTo>
                    <a:cubicBezTo>
                      <a:pt x="1435" y="8040"/>
                      <a:pt x="3203" y="8640"/>
                      <a:pt x="3303" y="8707"/>
                    </a:cubicBezTo>
                    <a:cubicBezTo>
                      <a:pt x="3436" y="8740"/>
                      <a:pt x="5137" y="8740"/>
                      <a:pt x="5137" y="8740"/>
                    </a:cubicBezTo>
                    <a:cubicBezTo>
                      <a:pt x="5137" y="8740"/>
                      <a:pt x="5376" y="8655"/>
                      <a:pt x="5572" y="8655"/>
                    </a:cubicBezTo>
                    <a:cubicBezTo>
                      <a:pt x="5651" y="8655"/>
                      <a:pt x="5723" y="8669"/>
                      <a:pt x="5771" y="8707"/>
                    </a:cubicBezTo>
                    <a:cubicBezTo>
                      <a:pt x="5938" y="8840"/>
                      <a:pt x="6105" y="9407"/>
                      <a:pt x="6105" y="9407"/>
                    </a:cubicBezTo>
                    <a:cubicBezTo>
                      <a:pt x="6105" y="9407"/>
                      <a:pt x="5971" y="9774"/>
                      <a:pt x="5938" y="9908"/>
                    </a:cubicBezTo>
                    <a:cubicBezTo>
                      <a:pt x="5904" y="10041"/>
                      <a:pt x="5838" y="10675"/>
                      <a:pt x="5838" y="10675"/>
                    </a:cubicBezTo>
                    <a:lnTo>
                      <a:pt x="6472" y="11142"/>
                    </a:lnTo>
                    <a:cubicBezTo>
                      <a:pt x="6472" y="11142"/>
                      <a:pt x="6939" y="11609"/>
                      <a:pt x="7205" y="11676"/>
                    </a:cubicBezTo>
                    <a:cubicBezTo>
                      <a:pt x="7472" y="11709"/>
                      <a:pt x="8706" y="12143"/>
                      <a:pt x="8706" y="12143"/>
                    </a:cubicBezTo>
                    <a:cubicBezTo>
                      <a:pt x="8706" y="12143"/>
                      <a:pt x="8873" y="12710"/>
                      <a:pt x="9107" y="13110"/>
                    </a:cubicBezTo>
                    <a:lnTo>
                      <a:pt x="9841" y="13010"/>
                    </a:lnTo>
                    <a:lnTo>
                      <a:pt x="10374" y="12810"/>
                    </a:lnTo>
                    <a:lnTo>
                      <a:pt x="11175" y="12843"/>
                    </a:lnTo>
                    <a:lnTo>
                      <a:pt x="11942" y="12877"/>
                    </a:lnTo>
                    <a:lnTo>
                      <a:pt x="13410" y="10341"/>
                    </a:lnTo>
                    <a:cubicBezTo>
                      <a:pt x="13410" y="10341"/>
                      <a:pt x="13743" y="10475"/>
                      <a:pt x="13910" y="10608"/>
                    </a:cubicBezTo>
                    <a:cubicBezTo>
                      <a:pt x="14110" y="10742"/>
                      <a:pt x="14544" y="11175"/>
                      <a:pt x="14544" y="11175"/>
                    </a:cubicBezTo>
                    <a:cubicBezTo>
                      <a:pt x="14544" y="11175"/>
                      <a:pt x="15144" y="10175"/>
                      <a:pt x="15144" y="10041"/>
                    </a:cubicBezTo>
                    <a:cubicBezTo>
                      <a:pt x="15144" y="9908"/>
                      <a:pt x="14411" y="9874"/>
                      <a:pt x="14411" y="9874"/>
                    </a:cubicBezTo>
                    <a:lnTo>
                      <a:pt x="14377" y="7373"/>
                    </a:lnTo>
                    <a:lnTo>
                      <a:pt x="16145" y="5071"/>
                    </a:lnTo>
                    <a:lnTo>
                      <a:pt x="16145" y="4571"/>
                    </a:lnTo>
                    <a:lnTo>
                      <a:pt x="15778" y="4404"/>
                    </a:lnTo>
                    <a:lnTo>
                      <a:pt x="15411" y="4204"/>
                    </a:lnTo>
                    <a:lnTo>
                      <a:pt x="15278" y="3203"/>
                    </a:lnTo>
                    <a:lnTo>
                      <a:pt x="14277" y="2302"/>
                    </a:lnTo>
                    <a:lnTo>
                      <a:pt x="13310" y="1468"/>
                    </a:lnTo>
                    <a:lnTo>
                      <a:pt x="12709" y="1001"/>
                    </a:lnTo>
                    <a:lnTo>
                      <a:pt x="12176" y="1368"/>
                    </a:lnTo>
                    <a:lnTo>
                      <a:pt x="11275" y="1302"/>
                    </a:lnTo>
                    <a:lnTo>
                      <a:pt x="10074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4343275" y="2470550"/>
                <a:ext cx="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" extrusionOk="0">
                    <a:moveTo>
                      <a:pt x="0" y="0"/>
                    </a:moveTo>
                    <a:cubicBezTo>
                      <a:pt x="0" y="34"/>
                      <a:pt x="0" y="67"/>
                      <a:pt x="0" y="100"/>
                    </a:cubicBezTo>
                    <a:cubicBezTo>
                      <a:pt x="0" y="67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0"/>
              <p:cNvSpPr/>
              <p:nvPr/>
            </p:nvSpPr>
            <p:spPr>
              <a:xfrm>
                <a:off x="4343275" y="2468875"/>
                <a:ext cx="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8" extrusionOk="0">
                    <a:moveTo>
                      <a:pt x="0" y="1"/>
                    </a:moveTo>
                    <a:cubicBezTo>
                      <a:pt x="0" y="1"/>
                      <a:pt x="0" y="34"/>
                      <a:pt x="0" y="67"/>
                    </a:cubicBezTo>
                    <a:cubicBezTo>
                      <a:pt x="0" y="3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0"/>
              <p:cNvSpPr/>
              <p:nvPr/>
            </p:nvSpPr>
            <p:spPr>
              <a:xfrm>
                <a:off x="4342450" y="2467200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1"/>
                    </a:move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0"/>
              <p:cNvSpPr/>
              <p:nvPr/>
            </p:nvSpPr>
            <p:spPr>
              <a:xfrm>
                <a:off x="4270725" y="2488050"/>
                <a:ext cx="241025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5238" extrusionOk="0">
                    <a:moveTo>
                      <a:pt x="3369" y="1"/>
                    </a:moveTo>
                    <a:lnTo>
                      <a:pt x="3403" y="1702"/>
                    </a:lnTo>
                    <a:lnTo>
                      <a:pt x="2969" y="1702"/>
                    </a:lnTo>
                    <a:cubicBezTo>
                      <a:pt x="1368" y="1702"/>
                      <a:pt x="667" y="1569"/>
                      <a:pt x="667" y="1569"/>
                    </a:cubicBezTo>
                    <a:lnTo>
                      <a:pt x="467" y="1969"/>
                    </a:lnTo>
                    <a:lnTo>
                      <a:pt x="0" y="2302"/>
                    </a:lnTo>
                    <a:lnTo>
                      <a:pt x="200" y="3270"/>
                    </a:lnTo>
                    <a:lnTo>
                      <a:pt x="734" y="3670"/>
                    </a:lnTo>
                    <a:cubicBezTo>
                      <a:pt x="634" y="3970"/>
                      <a:pt x="267" y="4571"/>
                      <a:pt x="34" y="4938"/>
                    </a:cubicBezTo>
                    <a:lnTo>
                      <a:pt x="634" y="5238"/>
                    </a:lnTo>
                    <a:lnTo>
                      <a:pt x="6305" y="4771"/>
                    </a:lnTo>
                    <a:lnTo>
                      <a:pt x="8340" y="4237"/>
                    </a:lnTo>
                    <a:cubicBezTo>
                      <a:pt x="8340" y="4237"/>
                      <a:pt x="9174" y="3970"/>
                      <a:pt x="9641" y="3670"/>
                    </a:cubicBezTo>
                    <a:cubicBezTo>
                      <a:pt x="9540" y="3637"/>
                      <a:pt x="9474" y="3637"/>
                      <a:pt x="9440" y="3637"/>
                    </a:cubicBezTo>
                    <a:cubicBezTo>
                      <a:pt x="9174" y="3570"/>
                      <a:pt x="8673" y="3103"/>
                      <a:pt x="8673" y="3103"/>
                    </a:cubicBezTo>
                    <a:lnTo>
                      <a:pt x="8073" y="2603"/>
                    </a:lnTo>
                    <a:cubicBezTo>
                      <a:pt x="8073" y="2603"/>
                      <a:pt x="8106" y="2002"/>
                      <a:pt x="8173" y="1869"/>
                    </a:cubicBezTo>
                    <a:cubicBezTo>
                      <a:pt x="8206" y="1735"/>
                      <a:pt x="8340" y="1335"/>
                      <a:pt x="8340" y="1335"/>
                    </a:cubicBezTo>
                    <a:cubicBezTo>
                      <a:pt x="8340" y="1335"/>
                      <a:pt x="8173" y="768"/>
                      <a:pt x="7973" y="635"/>
                    </a:cubicBezTo>
                    <a:cubicBezTo>
                      <a:pt x="7934" y="611"/>
                      <a:pt x="7882" y="603"/>
                      <a:pt x="7823" y="603"/>
                    </a:cubicBezTo>
                    <a:cubicBezTo>
                      <a:pt x="7629" y="603"/>
                      <a:pt x="7372" y="701"/>
                      <a:pt x="7372" y="701"/>
                    </a:cubicBezTo>
                    <a:cubicBezTo>
                      <a:pt x="7372" y="701"/>
                      <a:pt x="5671" y="701"/>
                      <a:pt x="5538" y="635"/>
                    </a:cubicBezTo>
                    <a:cubicBezTo>
                      <a:pt x="5404" y="601"/>
                      <a:pt x="3670" y="1"/>
                      <a:pt x="36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0"/>
              <p:cNvSpPr/>
              <p:nvPr/>
            </p:nvSpPr>
            <p:spPr>
              <a:xfrm>
                <a:off x="3879600" y="2488050"/>
                <a:ext cx="803950" cy="750575"/>
              </a:xfrm>
              <a:custGeom>
                <a:avLst/>
                <a:gdLst/>
                <a:ahLst/>
                <a:cxnLst/>
                <a:rect l="l" t="t" r="r" b="b"/>
                <a:pathLst>
                  <a:path w="32158" h="30023" extrusionOk="0">
                    <a:moveTo>
                      <a:pt x="19014" y="1"/>
                    </a:moveTo>
                    <a:lnTo>
                      <a:pt x="19081" y="1702"/>
                    </a:lnTo>
                    <a:lnTo>
                      <a:pt x="18614" y="1702"/>
                    </a:lnTo>
                    <a:cubicBezTo>
                      <a:pt x="17046" y="1702"/>
                      <a:pt x="16312" y="1569"/>
                      <a:pt x="16312" y="1569"/>
                    </a:cubicBezTo>
                    <a:lnTo>
                      <a:pt x="16112" y="1969"/>
                    </a:lnTo>
                    <a:lnTo>
                      <a:pt x="15645" y="2302"/>
                    </a:lnTo>
                    <a:lnTo>
                      <a:pt x="15845" y="3270"/>
                    </a:lnTo>
                    <a:lnTo>
                      <a:pt x="16379" y="3670"/>
                    </a:lnTo>
                    <a:cubicBezTo>
                      <a:pt x="16246" y="4137"/>
                      <a:pt x="15479" y="5238"/>
                      <a:pt x="15479" y="5238"/>
                    </a:cubicBezTo>
                    <a:cubicBezTo>
                      <a:pt x="15479" y="5238"/>
                      <a:pt x="14878" y="5905"/>
                      <a:pt x="14678" y="5905"/>
                    </a:cubicBezTo>
                    <a:cubicBezTo>
                      <a:pt x="14478" y="5905"/>
                      <a:pt x="14078" y="5838"/>
                      <a:pt x="14078" y="5838"/>
                    </a:cubicBezTo>
                    <a:cubicBezTo>
                      <a:pt x="14078" y="5838"/>
                      <a:pt x="14545" y="5638"/>
                      <a:pt x="13811" y="5638"/>
                    </a:cubicBezTo>
                    <a:cubicBezTo>
                      <a:pt x="13110" y="5638"/>
                      <a:pt x="12510" y="5638"/>
                      <a:pt x="12243" y="5571"/>
                    </a:cubicBezTo>
                    <a:cubicBezTo>
                      <a:pt x="11976" y="5505"/>
                      <a:pt x="11542" y="5238"/>
                      <a:pt x="11542" y="5238"/>
                    </a:cubicBezTo>
                    <a:lnTo>
                      <a:pt x="11609" y="4637"/>
                    </a:lnTo>
                    <a:lnTo>
                      <a:pt x="11976" y="4137"/>
                    </a:lnTo>
                    <a:lnTo>
                      <a:pt x="12043" y="3870"/>
                    </a:lnTo>
                    <a:lnTo>
                      <a:pt x="11809" y="3803"/>
                    </a:lnTo>
                    <a:lnTo>
                      <a:pt x="10141" y="3670"/>
                    </a:lnTo>
                    <a:lnTo>
                      <a:pt x="8507" y="4070"/>
                    </a:lnTo>
                    <a:lnTo>
                      <a:pt x="6472" y="5571"/>
                    </a:lnTo>
                    <a:cubicBezTo>
                      <a:pt x="6472" y="5571"/>
                      <a:pt x="3136" y="8640"/>
                      <a:pt x="2569" y="8640"/>
                    </a:cubicBezTo>
                    <a:cubicBezTo>
                      <a:pt x="1969" y="8640"/>
                      <a:pt x="1168" y="9374"/>
                      <a:pt x="1168" y="9374"/>
                    </a:cubicBezTo>
                    <a:lnTo>
                      <a:pt x="1035" y="10408"/>
                    </a:lnTo>
                    <a:cubicBezTo>
                      <a:pt x="1035" y="10408"/>
                      <a:pt x="981" y="10895"/>
                      <a:pt x="703" y="10895"/>
                    </a:cubicBezTo>
                    <a:cubicBezTo>
                      <a:pt x="672" y="10895"/>
                      <a:pt x="638" y="10889"/>
                      <a:pt x="601" y="10875"/>
                    </a:cubicBezTo>
                    <a:cubicBezTo>
                      <a:pt x="434" y="10808"/>
                      <a:pt x="234" y="10742"/>
                      <a:pt x="34" y="10675"/>
                    </a:cubicBezTo>
                    <a:lnTo>
                      <a:pt x="34" y="10675"/>
                    </a:lnTo>
                    <a:lnTo>
                      <a:pt x="101" y="11542"/>
                    </a:lnTo>
                    <a:lnTo>
                      <a:pt x="835" y="12676"/>
                    </a:lnTo>
                    <a:lnTo>
                      <a:pt x="768" y="13444"/>
                    </a:lnTo>
                    <a:lnTo>
                      <a:pt x="1" y="14278"/>
                    </a:lnTo>
                    <a:lnTo>
                      <a:pt x="1" y="14845"/>
                    </a:lnTo>
                    <a:lnTo>
                      <a:pt x="1002" y="15512"/>
                    </a:lnTo>
                    <a:lnTo>
                      <a:pt x="1835" y="15979"/>
                    </a:lnTo>
                    <a:lnTo>
                      <a:pt x="2136" y="17747"/>
                    </a:lnTo>
                    <a:cubicBezTo>
                      <a:pt x="2136" y="17747"/>
                      <a:pt x="2302" y="18681"/>
                      <a:pt x="2369" y="18881"/>
                    </a:cubicBezTo>
                    <a:cubicBezTo>
                      <a:pt x="2436" y="19048"/>
                      <a:pt x="2469" y="20182"/>
                      <a:pt x="2469" y="20182"/>
                    </a:cubicBezTo>
                    <a:lnTo>
                      <a:pt x="3303" y="21049"/>
                    </a:lnTo>
                    <a:lnTo>
                      <a:pt x="3670" y="21483"/>
                    </a:lnTo>
                    <a:lnTo>
                      <a:pt x="3236" y="24085"/>
                    </a:lnTo>
                    <a:lnTo>
                      <a:pt x="3770" y="24118"/>
                    </a:lnTo>
                    <a:lnTo>
                      <a:pt x="3837" y="23718"/>
                    </a:lnTo>
                    <a:lnTo>
                      <a:pt x="4537" y="23651"/>
                    </a:lnTo>
                    <a:lnTo>
                      <a:pt x="4971" y="24585"/>
                    </a:lnTo>
                    <a:lnTo>
                      <a:pt x="8307" y="24852"/>
                    </a:lnTo>
                    <a:lnTo>
                      <a:pt x="8307" y="25119"/>
                    </a:lnTo>
                    <a:cubicBezTo>
                      <a:pt x="8307" y="25119"/>
                      <a:pt x="7606" y="25419"/>
                      <a:pt x="7840" y="25652"/>
                    </a:cubicBezTo>
                    <a:cubicBezTo>
                      <a:pt x="8073" y="25886"/>
                      <a:pt x="9041" y="26653"/>
                      <a:pt x="9041" y="26653"/>
                    </a:cubicBezTo>
                    <a:cubicBezTo>
                      <a:pt x="9041" y="26653"/>
                      <a:pt x="9310" y="27192"/>
                      <a:pt x="9537" y="27192"/>
                    </a:cubicBezTo>
                    <a:cubicBezTo>
                      <a:pt x="9550" y="27192"/>
                      <a:pt x="9562" y="27190"/>
                      <a:pt x="9574" y="27187"/>
                    </a:cubicBezTo>
                    <a:cubicBezTo>
                      <a:pt x="9599" y="27183"/>
                      <a:pt x="9627" y="27182"/>
                      <a:pt x="9658" y="27182"/>
                    </a:cubicBezTo>
                    <a:cubicBezTo>
                      <a:pt x="9743" y="27182"/>
                      <a:pt x="9848" y="27192"/>
                      <a:pt x="9951" y="27192"/>
                    </a:cubicBezTo>
                    <a:cubicBezTo>
                      <a:pt x="10167" y="27192"/>
                      <a:pt x="10375" y="27149"/>
                      <a:pt x="10375" y="26887"/>
                    </a:cubicBezTo>
                    <a:cubicBezTo>
                      <a:pt x="10375" y="26486"/>
                      <a:pt x="10275" y="26253"/>
                      <a:pt x="10275" y="26253"/>
                    </a:cubicBezTo>
                    <a:lnTo>
                      <a:pt x="9674" y="25552"/>
                    </a:lnTo>
                    <a:lnTo>
                      <a:pt x="10375" y="25486"/>
                    </a:lnTo>
                    <a:lnTo>
                      <a:pt x="11109" y="25652"/>
                    </a:lnTo>
                    <a:lnTo>
                      <a:pt x="11609" y="26320"/>
                    </a:lnTo>
                    <a:lnTo>
                      <a:pt x="12109" y="26153"/>
                    </a:lnTo>
                    <a:lnTo>
                      <a:pt x="12743" y="26320"/>
                    </a:lnTo>
                    <a:lnTo>
                      <a:pt x="12877" y="26853"/>
                    </a:lnTo>
                    <a:cubicBezTo>
                      <a:pt x="12877" y="26853"/>
                      <a:pt x="12376" y="27254"/>
                      <a:pt x="13210" y="27320"/>
                    </a:cubicBezTo>
                    <a:cubicBezTo>
                      <a:pt x="13773" y="27343"/>
                      <a:pt x="13652" y="27441"/>
                      <a:pt x="13719" y="27441"/>
                    </a:cubicBezTo>
                    <a:cubicBezTo>
                      <a:pt x="13752" y="27441"/>
                      <a:pt x="13828" y="27419"/>
                      <a:pt x="14044" y="27354"/>
                    </a:cubicBezTo>
                    <a:lnTo>
                      <a:pt x="14678" y="27187"/>
                    </a:lnTo>
                    <a:lnTo>
                      <a:pt x="15445" y="27320"/>
                    </a:lnTo>
                    <a:lnTo>
                      <a:pt x="16046" y="27354"/>
                    </a:lnTo>
                    <a:lnTo>
                      <a:pt x="16212" y="28254"/>
                    </a:lnTo>
                    <a:lnTo>
                      <a:pt x="17280" y="29422"/>
                    </a:lnTo>
                    <a:lnTo>
                      <a:pt x="18114" y="29489"/>
                    </a:lnTo>
                    <a:lnTo>
                      <a:pt x="18714" y="28421"/>
                    </a:lnTo>
                    <a:lnTo>
                      <a:pt x="19948" y="29122"/>
                    </a:lnTo>
                    <a:lnTo>
                      <a:pt x="20182" y="30022"/>
                    </a:lnTo>
                    <a:lnTo>
                      <a:pt x="20882" y="30022"/>
                    </a:lnTo>
                    <a:lnTo>
                      <a:pt x="22017" y="28855"/>
                    </a:lnTo>
                    <a:lnTo>
                      <a:pt x="25552" y="28421"/>
                    </a:lnTo>
                    <a:lnTo>
                      <a:pt x="26987" y="28088"/>
                    </a:lnTo>
                    <a:lnTo>
                      <a:pt x="28288" y="29388"/>
                    </a:lnTo>
                    <a:lnTo>
                      <a:pt x="29088" y="29255"/>
                    </a:lnTo>
                    <a:lnTo>
                      <a:pt x="30056" y="29022"/>
                    </a:lnTo>
                    <a:lnTo>
                      <a:pt x="29755" y="28354"/>
                    </a:lnTo>
                    <a:lnTo>
                      <a:pt x="29088" y="27354"/>
                    </a:lnTo>
                    <a:lnTo>
                      <a:pt x="29088" y="26253"/>
                    </a:lnTo>
                    <a:lnTo>
                      <a:pt x="29622" y="24418"/>
                    </a:lnTo>
                    <a:lnTo>
                      <a:pt x="30789" y="22584"/>
                    </a:lnTo>
                    <a:lnTo>
                      <a:pt x="31824" y="21916"/>
                    </a:lnTo>
                    <a:cubicBezTo>
                      <a:pt x="31824" y="21916"/>
                      <a:pt x="32157" y="21483"/>
                      <a:pt x="32157" y="21283"/>
                    </a:cubicBezTo>
                    <a:cubicBezTo>
                      <a:pt x="32157" y="21083"/>
                      <a:pt x="31590" y="18714"/>
                      <a:pt x="31590" y="18714"/>
                    </a:cubicBezTo>
                    <a:lnTo>
                      <a:pt x="30322" y="17180"/>
                    </a:lnTo>
                    <a:lnTo>
                      <a:pt x="29956" y="15779"/>
                    </a:lnTo>
                    <a:lnTo>
                      <a:pt x="29355" y="15445"/>
                    </a:lnTo>
                    <a:lnTo>
                      <a:pt x="28955" y="13410"/>
                    </a:lnTo>
                    <a:cubicBezTo>
                      <a:pt x="28955" y="13410"/>
                      <a:pt x="28388" y="13377"/>
                      <a:pt x="28254" y="13310"/>
                    </a:cubicBezTo>
                    <a:cubicBezTo>
                      <a:pt x="28121" y="13277"/>
                      <a:pt x="27921" y="12843"/>
                      <a:pt x="27921" y="12843"/>
                    </a:cubicBezTo>
                    <a:cubicBezTo>
                      <a:pt x="27921" y="12843"/>
                      <a:pt x="28054" y="12043"/>
                      <a:pt x="28054" y="11909"/>
                    </a:cubicBezTo>
                    <a:cubicBezTo>
                      <a:pt x="28054" y="11809"/>
                      <a:pt x="29455" y="10742"/>
                      <a:pt x="29455" y="10742"/>
                    </a:cubicBezTo>
                    <a:lnTo>
                      <a:pt x="28788" y="8507"/>
                    </a:lnTo>
                    <a:lnTo>
                      <a:pt x="27621" y="7306"/>
                    </a:lnTo>
                    <a:lnTo>
                      <a:pt x="26653" y="5505"/>
                    </a:lnTo>
                    <a:lnTo>
                      <a:pt x="26920" y="5071"/>
                    </a:lnTo>
                    <a:lnTo>
                      <a:pt x="26987" y="5038"/>
                    </a:lnTo>
                    <a:cubicBezTo>
                      <a:pt x="26753" y="4671"/>
                      <a:pt x="26553" y="4104"/>
                      <a:pt x="26553" y="4104"/>
                    </a:cubicBezTo>
                    <a:cubicBezTo>
                      <a:pt x="26553" y="4104"/>
                      <a:pt x="25352" y="3670"/>
                      <a:pt x="25085" y="3603"/>
                    </a:cubicBezTo>
                    <a:cubicBezTo>
                      <a:pt x="24819" y="3570"/>
                      <a:pt x="24352" y="3103"/>
                      <a:pt x="24352" y="3103"/>
                    </a:cubicBezTo>
                    <a:lnTo>
                      <a:pt x="23718" y="2603"/>
                    </a:lnTo>
                    <a:cubicBezTo>
                      <a:pt x="23718" y="2603"/>
                      <a:pt x="23751" y="2002"/>
                      <a:pt x="23818" y="1869"/>
                    </a:cubicBezTo>
                    <a:cubicBezTo>
                      <a:pt x="23851" y="1735"/>
                      <a:pt x="23985" y="1335"/>
                      <a:pt x="23985" y="1335"/>
                    </a:cubicBezTo>
                    <a:cubicBezTo>
                      <a:pt x="23985" y="1335"/>
                      <a:pt x="23818" y="768"/>
                      <a:pt x="23651" y="635"/>
                    </a:cubicBezTo>
                    <a:cubicBezTo>
                      <a:pt x="23601" y="601"/>
                      <a:pt x="23536" y="589"/>
                      <a:pt x="23468" y="589"/>
                    </a:cubicBezTo>
                    <a:cubicBezTo>
                      <a:pt x="23261" y="589"/>
                      <a:pt x="23017" y="701"/>
                      <a:pt x="23017" y="701"/>
                    </a:cubicBezTo>
                    <a:cubicBezTo>
                      <a:pt x="23017" y="701"/>
                      <a:pt x="21316" y="701"/>
                      <a:pt x="21183" y="635"/>
                    </a:cubicBezTo>
                    <a:cubicBezTo>
                      <a:pt x="21049" y="601"/>
                      <a:pt x="19315" y="1"/>
                      <a:pt x="19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0"/>
              <p:cNvSpPr/>
              <p:nvPr/>
            </p:nvSpPr>
            <p:spPr>
              <a:xfrm>
                <a:off x="5183050" y="3385375"/>
                <a:ext cx="147625" cy="17597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039" extrusionOk="0">
                    <a:moveTo>
                      <a:pt x="4270" y="0"/>
                    </a:moveTo>
                    <a:lnTo>
                      <a:pt x="2835" y="867"/>
                    </a:lnTo>
                    <a:lnTo>
                      <a:pt x="1401" y="767"/>
                    </a:lnTo>
                    <a:lnTo>
                      <a:pt x="1067" y="1168"/>
                    </a:lnTo>
                    <a:lnTo>
                      <a:pt x="1067" y="2702"/>
                    </a:lnTo>
                    <a:lnTo>
                      <a:pt x="801" y="4103"/>
                    </a:lnTo>
                    <a:lnTo>
                      <a:pt x="500" y="5537"/>
                    </a:lnTo>
                    <a:lnTo>
                      <a:pt x="0" y="6505"/>
                    </a:lnTo>
                    <a:lnTo>
                      <a:pt x="1168" y="7038"/>
                    </a:lnTo>
                    <a:lnTo>
                      <a:pt x="2335" y="5838"/>
                    </a:lnTo>
                    <a:lnTo>
                      <a:pt x="4370" y="4837"/>
                    </a:lnTo>
                    <a:lnTo>
                      <a:pt x="4937" y="5104"/>
                    </a:lnTo>
                    <a:cubicBezTo>
                      <a:pt x="4904" y="4904"/>
                      <a:pt x="4870" y="4737"/>
                      <a:pt x="4870" y="4737"/>
                    </a:cubicBezTo>
                    <a:lnTo>
                      <a:pt x="3869" y="4203"/>
                    </a:lnTo>
                    <a:lnTo>
                      <a:pt x="3869" y="3603"/>
                    </a:lnTo>
                    <a:lnTo>
                      <a:pt x="3869" y="3036"/>
                    </a:lnTo>
                    <a:lnTo>
                      <a:pt x="4136" y="2835"/>
                    </a:lnTo>
                    <a:lnTo>
                      <a:pt x="4737" y="2702"/>
                    </a:lnTo>
                    <a:lnTo>
                      <a:pt x="5637" y="1401"/>
                    </a:lnTo>
                    <a:cubicBezTo>
                      <a:pt x="5637" y="1401"/>
                      <a:pt x="5904" y="1268"/>
                      <a:pt x="5637" y="1001"/>
                    </a:cubicBezTo>
                    <a:lnTo>
                      <a:pt x="5204" y="534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0"/>
              <p:cNvSpPr/>
              <p:nvPr/>
            </p:nvSpPr>
            <p:spPr>
              <a:xfrm>
                <a:off x="5354000" y="3347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0"/>
              <p:cNvSpPr/>
              <p:nvPr/>
            </p:nvSpPr>
            <p:spPr>
              <a:xfrm>
                <a:off x="5354825" y="3346175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0"/>
              <p:cNvSpPr/>
              <p:nvPr/>
            </p:nvSpPr>
            <p:spPr>
              <a:xfrm>
                <a:off x="4952875" y="3206900"/>
                <a:ext cx="338600" cy="340275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3611" extrusionOk="0">
                    <a:moveTo>
                      <a:pt x="2402" y="1"/>
                    </a:moveTo>
                    <a:lnTo>
                      <a:pt x="34" y="1035"/>
                    </a:lnTo>
                    <a:lnTo>
                      <a:pt x="0" y="1135"/>
                    </a:lnTo>
                    <a:lnTo>
                      <a:pt x="1401" y="1168"/>
                    </a:lnTo>
                    <a:lnTo>
                      <a:pt x="4971" y="5605"/>
                    </a:lnTo>
                    <a:cubicBezTo>
                      <a:pt x="4971" y="5605"/>
                      <a:pt x="5571" y="5972"/>
                      <a:pt x="5771" y="5972"/>
                    </a:cubicBezTo>
                    <a:cubicBezTo>
                      <a:pt x="5971" y="5972"/>
                      <a:pt x="6805" y="6005"/>
                      <a:pt x="6805" y="6005"/>
                    </a:cubicBezTo>
                    <a:lnTo>
                      <a:pt x="8006" y="12443"/>
                    </a:lnTo>
                    <a:lnTo>
                      <a:pt x="8306" y="13243"/>
                    </a:lnTo>
                    <a:lnTo>
                      <a:pt x="9207" y="13610"/>
                    </a:lnTo>
                    <a:lnTo>
                      <a:pt x="9707" y="12676"/>
                    </a:lnTo>
                    <a:lnTo>
                      <a:pt x="10008" y="11242"/>
                    </a:lnTo>
                    <a:lnTo>
                      <a:pt x="10274" y="9841"/>
                    </a:lnTo>
                    <a:lnTo>
                      <a:pt x="10274" y="8307"/>
                    </a:lnTo>
                    <a:lnTo>
                      <a:pt x="10608" y="7906"/>
                    </a:lnTo>
                    <a:lnTo>
                      <a:pt x="12042" y="8006"/>
                    </a:lnTo>
                    <a:lnTo>
                      <a:pt x="13477" y="7139"/>
                    </a:lnTo>
                    <a:lnTo>
                      <a:pt x="13477" y="6472"/>
                    </a:lnTo>
                    <a:lnTo>
                      <a:pt x="13543" y="6472"/>
                    </a:lnTo>
                    <a:lnTo>
                      <a:pt x="13210" y="6238"/>
                    </a:lnTo>
                    <a:lnTo>
                      <a:pt x="12376" y="5771"/>
                    </a:lnTo>
                    <a:lnTo>
                      <a:pt x="10875" y="3603"/>
                    </a:lnTo>
                    <a:lnTo>
                      <a:pt x="10008" y="3336"/>
                    </a:lnTo>
                    <a:lnTo>
                      <a:pt x="9674" y="3003"/>
                    </a:lnTo>
                    <a:lnTo>
                      <a:pt x="9207" y="1435"/>
                    </a:lnTo>
                    <a:lnTo>
                      <a:pt x="8573" y="601"/>
                    </a:lnTo>
                    <a:lnTo>
                      <a:pt x="7573" y="268"/>
                    </a:lnTo>
                    <a:lnTo>
                      <a:pt x="6071" y="534"/>
                    </a:lnTo>
                    <a:lnTo>
                      <a:pt x="5371" y="334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0"/>
              <p:cNvSpPr/>
              <p:nvPr/>
            </p:nvSpPr>
            <p:spPr>
              <a:xfrm>
                <a:off x="5348150" y="3348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0"/>
              <p:cNvSpPr/>
              <p:nvPr/>
            </p:nvSpPr>
            <p:spPr>
              <a:xfrm>
                <a:off x="5352325" y="3347000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34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0"/>
              <p:cNvSpPr/>
              <p:nvPr/>
            </p:nvSpPr>
            <p:spPr>
              <a:xfrm>
                <a:off x="5349825" y="3347850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0" y="0"/>
                    </a:moveTo>
                    <a:cubicBezTo>
                      <a:pt x="0" y="0"/>
                      <a:pt x="34" y="0"/>
                      <a:pt x="34" y="0"/>
                    </a:cubicBezTo>
                    <a:cubicBezTo>
                      <a:pt x="3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0"/>
              <p:cNvSpPr/>
              <p:nvPr/>
            </p:nvSpPr>
            <p:spPr>
              <a:xfrm>
                <a:off x="5304800" y="3503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4492550" y="3233600"/>
                <a:ext cx="819775" cy="606275"/>
              </a:xfrm>
              <a:custGeom>
                <a:avLst/>
                <a:gdLst/>
                <a:ahLst/>
                <a:cxnLst/>
                <a:rect l="l" t="t" r="r" b="b"/>
                <a:pathLst>
                  <a:path w="32791" h="24251" extrusionOk="0">
                    <a:moveTo>
                      <a:pt x="18480" y="0"/>
                    </a:moveTo>
                    <a:cubicBezTo>
                      <a:pt x="18447" y="0"/>
                      <a:pt x="18447" y="33"/>
                      <a:pt x="18413" y="100"/>
                    </a:cubicBezTo>
                    <a:lnTo>
                      <a:pt x="18419" y="100"/>
                    </a:lnTo>
                    <a:lnTo>
                      <a:pt x="18419" y="100"/>
                    </a:lnTo>
                    <a:cubicBezTo>
                      <a:pt x="18456" y="20"/>
                      <a:pt x="18470" y="0"/>
                      <a:pt x="18480" y="0"/>
                    </a:cubicBezTo>
                    <a:close/>
                    <a:moveTo>
                      <a:pt x="18419" y="100"/>
                    </a:moveTo>
                    <a:cubicBezTo>
                      <a:pt x="18340" y="272"/>
                      <a:pt x="18158" y="720"/>
                      <a:pt x="17680" y="1835"/>
                    </a:cubicBezTo>
                    <a:cubicBezTo>
                      <a:pt x="17580" y="2035"/>
                      <a:pt x="17513" y="2202"/>
                      <a:pt x="17479" y="2335"/>
                    </a:cubicBezTo>
                    <a:lnTo>
                      <a:pt x="16646" y="2469"/>
                    </a:lnTo>
                    <a:lnTo>
                      <a:pt x="15511" y="2469"/>
                    </a:lnTo>
                    <a:lnTo>
                      <a:pt x="14911" y="2802"/>
                    </a:lnTo>
                    <a:cubicBezTo>
                      <a:pt x="14911" y="2802"/>
                      <a:pt x="14277" y="3403"/>
                      <a:pt x="14010" y="3736"/>
                    </a:cubicBezTo>
                    <a:cubicBezTo>
                      <a:pt x="13743" y="4070"/>
                      <a:pt x="13677" y="4070"/>
                      <a:pt x="13477" y="4236"/>
                    </a:cubicBezTo>
                    <a:cubicBezTo>
                      <a:pt x="13427" y="4287"/>
                      <a:pt x="13358" y="4305"/>
                      <a:pt x="13283" y="4305"/>
                    </a:cubicBezTo>
                    <a:cubicBezTo>
                      <a:pt x="13058" y="4305"/>
                      <a:pt x="12776" y="4136"/>
                      <a:pt x="12776" y="4136"/>
                    </a:cubicBezTo>
                    <a:lnTo>
                      <a:pt x="11976" y="3603"/>
                    </a:lnTo>
                    <a:lnTo>
                      <a:pt x="10274" y="3870"/>
                    </a:lnTo>
                    <a:cubicBezTo>
                      <a:pt x="10274" y="3870"/>
                      <a:pt x="9073" y="3936"/>
                      <a:pt x="8506" y="4003"/>
                    </a:cubicBezTo>
                    <a:cubicBezTo>
                      <a:pt x="8306" y="4025"/>
                      <a:pt x="8073" y="4033"/>
                      <a:pt x="7831" y="4033"/>
                    </a:cubicBezTo>
                    <a:cubicBezTo>
                      <a:pt x="7346" y="4033"/>
                      <a:pt x="6827" y="4003"/>
                      <a:pt x="6472" y="4003"/>
                    </a:cubicBezTo>
                    <a:lnTo>
                      <a:pt x="5538" y="4003"/>
                    </a:lnTo>
                    <a:lnTo>
                      <a:pt x="6338" y="5637"/>
                    </a:lnTo>
                    <a:lnTo>
                      <a:pt x="4103" y="6938"/>
                    </a:lnTo>
                    <a:lnTo>
                      <a:pt x="4303" y="7539"/>
                    </a:lnTo>
                    <a:lnTo>
                      <a:pt x="4103" y="8706"/>
                    </a:lnTo>
                    <a:lnTo>
                      <a:pt x="2402" y="14144"/>
                    </a:lnTo>
                    <a:lnTo>
                      <a:pt x="1101" y="14477"/>
                    </a:lnTo>
                    <a:lnTo>
                      <a:pt x="701" y="14811"/>
                    </a:lnTo>
                    <a:cubicBezTo>
                      <a:pt x="701" y="14811"/>
                      <a:pt x="634" y="14877"/>
                      <a:pt x="367" y="15078"/>
                    </a:cubicBezTo>
                    <a:cubicBezTo>
                      <a:pt x="100" y="15244"/>
                      <a:pt x="0" y="15511"/>
                      <a:pt x="0" y="15511"/>
                    </a:cubicBezTo>
                    <a:lnTo>
                      <a:pt x="1235" y="16579"/>
                    </a:lnTo>
                    <a:lnTo>
                      <a:pt x="2068" y="16846"/>
                    </a:lnTo>
                    <a:lnTo>
                      <a:pt x="2469" y="18080"/>
                    </a:lnTo>
                    <a:lnTo>
                      <a:pt x="3736" y="18613"/>
                    </a:lnTo>
                    <a:lnTo>
                      <a:pt x="4704" y="19648"/>
                    </a:lnTo>
                    <a:cubicBezTo>
                      <a:pt x="4704" y="19648"/>
                      <a:pt x="4704" y="20882"/>
                      <a:pt x="4971" y="21015"/>
                    </a:cubicBezTo>
                    <a:cubicBezTo>
                      <a:pt x="5237" y="21149"/>
                      <a:pt x="6738" y="21816"/>
                      <a:pt x="6738" y="21816"/>
                    </a:cubicBezTo>
                    <a:lnTo>
                      <a:pt x="7406" y="21816"/>
                    </a:lnTo>
                    <a:lnTo>
                      <a:pt x="8306" y="20948"/>
                    </a:lnTo>
                    <a:lnTo>
                      <a:pt x="9040" y="20882"/>
                    </a:lnTo>
                    <a:lnTo>
                      <a:pt x="9240" y="21215"/>
                    </a:lnTo>
                    <a:lnTo>
                      <a:pt x="8973" y="21549"/>
                    </a:lnTo>
                    <a:lnTo>
                      <a:pt x="8707" y="21949"/>
                    </a:lnTo>
                    <a:lnTo>
                      <a:pt x="9274" y="22783"/>
                    </a:lnTo>
                    <a:lnTo>
                      <a:pt x="10608" y="23117"/>
                    </a:lnTo>
                    <a:lnTo>
                      <a:pt x="10608" y="23717"/>
                    </a:lnTo>
                    <a:cubicBezTo>
                      <a:pt x="10608" y="23717"/>
                      <a:pt x="12176" y="24251"/>
                      <a:pt x="12943" y="24251"/>
                    </a:cubicBezTo>
                    <a:cubicBezTo>
                      <a:pt x="13743" y="24251"/>
                      <a:pt x="16379" y="23851"/>
                      <a:pt x="16379" y="23851"/>
                    </a:cubicBezTo>
                    <a:cubicBezTo>
                      <a:pt x="16379" y="23851"/>
                      <a:pt x="17221" y="23444"/>
                      <a:pt x="18283" y="23444"/>
                    </a:cubicBezTo>
                    <a:cubicBezTo>
                      <a:pt x="18359" y="23444"/>
                      <a:pt x="18436" y="23446"/>
                      <a:pt x="18514" y="23450"/>
                    </a:cubicBezTo>
                    <a:cubicBezTo>
                      <a:pt x="19714" y="23517"/>
                      <a:pt x="20482" y="23650"/>
                      <a:pt x="20482" y="23650"/>
                    </a:cubicBezTo>
                    <a:lnTo>
                      <a:pt x="21015" y="23317"/>
                    </a:lnTo>
                    <a:lnTo>
                      <a:pt x="21949" y="21749"/>
                    </a:lnTo>
                    <a:cubicBezTo>
                      <a:pt x="21949" y="21749"/>
                      <a:pt x="22383" y="20782"/>
                      <a:pt x="23450" y="20315"/>
                    </a:cubicBezTo>
                    <a:cubicBezTo>
                      <a:pt x="24484" y="19848"/>
                      <a:pt x="25352" y="19314"/>
                      <a:pt x="25852" y="19314"/>
                    </a:cubicBezTo>
                    <a:cubicBezTo>
                      <a:pt x="26386" y="19314"/>
                      <a:pt x="27820" y="19848"/>
                      <a:pt x="28354" y="20048"/>
                    </a:cubicBezTo>
                    <a:cubicBezTo>
                      <a:pt x="28788" y="20215"/>
                      <a:pt x="30322" y="20315"/>
                      <a:pt x="30856" y="20348"/>
                    </a:cubicBezTo>
                    <a:cubicBezTo>
                      <a:pt x="30822" y="20248"/>
                      <a:pt x="30789" y="20081"/>
                      <a:pt x="30722" y="19981"/>
                    </a:cubicBezTo>
                    <a:cubicBezTo>
                      <a:pt x="30522" y="19648"/>
                      <a:pt x="30589" y="19648"/>
                      <a:pt x="30455" y="19147"/>
                    </a:cubicBezTo>
                    <a:cubicBezTo>
                      <a:pt x="30322" y="18613"/>
                      <a:pt x="30122" y="17046"/>
                      <a:pt x="30122" y="17046"/>
                    </a:cubicBezTo>
                    <a:lnTo>
                      <a:pt x="30122" y="15645"/>
                    </a:lnTo>
                    <a:lnTo>
                      <a:pt x="30055" y="14210"/>
                    </a:lnTo>
                    <a:lnTo>
                      <a:pt x="30255" y="13643"/>
                    </a:lnTo>
                    <a:cubicBezTo>
                      <a:pt x="30385" y="13617"/>
                      <a:pt x="30519" y="13602"/>
                      <a:pt x="30635" y="13602"/>
                    </a:cubicBezTo>
                    <a:cubicBezTo>
                      <a:pt x="30818" y="13602"/>
                      <a:pt x="30956" y="13641"/>
                      <a:pt x="30956" y="13743"/>
                    </a:cubicBezTo>
                    <a:lnTo>
                      <a:pt x="30956" y="14344"/>
                    </a:lnTo>
                    <a:lnTo>
                      <a:pt x="31223" y="14544"/>
                    </a:lnTo>
                    <a:lnTo>
                      <a:pt x="32624" y="13877"/>
                    </a:lnTo>
                    <a:lnTo>
                      <a:pt x="32624" y="12376"/>
                    </a:lnTo>
                    <a:cubicBezTo>
                      <a:pt x="32624" y="12042"/>
                      <a:pt x="32790" y="11842"/>
                      <a:pt x="32690" y="11542"/>
                    </a:cubicBezTo>
                    <a:cubicBezTo>
                      <a:pt x="32624" y="11408"/>
                      <a:pt x="32590" y="11308"/>
                      <a:pt x="32557" y="11175"/>
                    </a:cubicBezTo>
                    <a:lnTo>
                      <a:pt x="31990" y="10908"/>
                    </a:lnTo>
                    <a:lnTo>
                      <a:pt x="29955" y="11909"/>
                    </a:lnTo>
                    <a:lnTo>
                      <a:pt x="28788" y="13143"/>
                    </a:lnTo>
                    <a:lnTo>
                      <a:pt x="27620" y="12576"/>
                    </a:lnTo>
                    <a:lnTo>
                      <a:pt x="26719" y="12209"/>
                    </a:lnTo>
                    <a:lnTo>
                      <a:pt x="26419" y="11375"/>
                    </a:lnTo>
                    <a:lnTo>
                      <a:pt x="25218" y="4937"/>
                    </a:lnTo>
                    <a:cubicBezTo>
                      <a:pt x="25218" y="4937"/>
                      <a:pt x="24384" y="4904"/>
                      <a:pt x="24184" y="4904"/>
                    </a:cubicBezTo>
                    <a:cubicBezTo>
                      <a:pt x="23984" y="4904"/>
                      <a:pt x="23384" y="4537"/>
                      <a:pt x="23384" y="4537"/>
                    </a:cubicBezTo>
                    <a:lnTo>
                      <a:pt x="19814" y="134"/>
                    </a:lnTo>
                    <a:lnTo>
                      <a:pt x="18419" y="10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0"/>
              <p:cNvSpPr/>
              <p:nvPr/>
            </p:nvSpPr>
            <p:spPr>
              <a:xfrm>
                <a:off x="4953700" y="323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0"/>
              <p:cNvSpPr/>
              <p:nvPr/>
            </p:nvSpPr>
            <p:spPr>
              <a:xfrm>
                <a:off x="5252250" y="37031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0"/>
                    </a:moveTo>
                    <a:cubicBezTo>
                      <a:pt x="1" y="0"/>
                      <a:pt x="1" y="34"/>
                      <a:pt x="1" y="34"/>
                    </a:cubicBezTo>
                    <a:cubicBezTo>
                      <a:pt x="1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5252250" y="3704750"/>
                <a:ext cx="8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68" extrusionOk="0">
                    <a:moveTo>
                      <a:pt x="1" y="1"/>
                    </a:moveTo>
                    <a:cubicBezTo>
                      <a:pt x="1" y="34"/>
                      <a:pt x="1" y="34"/>
                      <a:pt x="34" y="68"/>
                    </a:cubicBezTo>
                    <a:cubicBezTo>
                      <a:pt x="1" y="34"/>
                      <a:pt x="1" y="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5251425" y="3700600"/>
                <a:ext cx="8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67" extrusionOk="0">
                    <a:moveTo>
                      <a:pt x="0" y="0"/>
                    </a:moveTo>
                    <a:cubicBezTo>
                      <a:pt x="0" y="34"/>
                      <a:pt x="34" y="34"/>
                      <a:pt x="34" y="67"/>
                    </a:cubicBezTo>
                    <a:cubicBezTo>
                      <a:pt x="34" y="34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5251425" y="3698100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extrusionOk="0">
                    <a:moveTo>
                      <a:pt x="0" y="0"/>
                    </a:moveTo>
                    <a:cubicBezTo>
                      <a:pt x="0" y="33"/>
                      <a:pt x="0" y="67"/>
                      <a:pt x="0" y="67"/>
                    </a:cubicBezTo>
                    <a:cubicBezTo>
                      <a:pt x="0" y="67"/>
                      <a:pt x="0" y="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0"/>
              <p:cNvSpPr/>
              <p:nvPr/>
            </p:nvSpPr>
            <p:spPr>
              <a:xfrm>
                <a:off x="5250575" y="3695600"/>
                <a:ext cx="87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1" extrusionOk="0">
                    <a:moveTo>
                      <a:pt x="1" y="0"/>
                    </a:moveTo>
                    <a:cubicBezTo>
                      <a:pt x="1" y="33"/>
                      <a:pt x="34" y="67"/>
                      <a:pt x="34" y="100"/>
                    </a:cubicBezTo>
                    <a:cubicBezTo>
                      <a:pt x="34" y="67"/>
                      <a:pt x="1" y="3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0"/>
              <p:cNvSpPr/>
              <p:nvPr/>
            </p:nvSpPr>
            <p:spPr>
              <a:xfrm>
                <a:off x="5253925" y="37106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0"/>
                    </a:moveTo>
                    <a:cubicBezTo>
                      <a:pt x="0" y="0"/>
                      <a:pt x="0" y="34"/>
                      <a:pt x="0" y="34"/>
                    </a:cubicBezTo>
                    <a:cubicBezTo>
                      <a:pt x="0" y="3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5248075" y="3675575"/>
                <a:ext cx="875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01"/>
                      <a:pt x="34" y="201"/>
                      <a:pt x="34" y="301"/>
                    </a:cubicBezTo>
                    <a:cubicBezTo>
                      <a:pt x="34" y="201"/>
                      <a:pt x="1" y="1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5253100" y="3707275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0"/>
              <p:cNvSpPr/>
              <p:nvPr/>
            </p:nvSpPr>
            <p:spPr>
              <a:xfrm>
                <a:off x="5253100" y="3708925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34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0"/>
              <p:cNvSpPr/>
              <p:nvPr/>
            </p:nvSpPr>
            <p:spPr>
              <a:xfrm>
                <a:off x="5248925" y="36839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extrusionOk="0">
                    <a:moveTo>
                      <a:pt x="0" y="0"/>
                    </a:moveTo>
                    <a:cubicBezTo>
                      <a:pt x="0" y="0"/>
                      <a:pt x="0" y="33"/>
                      <a:pt x="0" y="67"/>
                    </a:cubicBezTo>
                    <a:cubicBezTo>
                      <a:pt x="0" y="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5262250" y="3737275"/>
                <a:ext cx="1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201" extrusionOk="0">
                    <a:moveTo>
                      <a:pt x="1" y="1"/>
                    </a:moveTo>
                    <a:cubicBezTo>
                      <a:pt x="34" y="68"/>
                      <a:pt x="68" y="134"/>
                      <a:pt x="68" y="201"/>
                    </a:cubicBezTo>
                    <a:cubicBezTo>
                      <a:pt x="68" y="134"/>
                      <a:pt x="34" y="6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5250575" y="3693075"/>
                <a:ext cx="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8" extrusionOk="0">
                    <a:moveTo>
                      <a:pt x="1" y="1"/>
                    </a:moveTo>
                    <a:cubicBezTo>
                      <a:pt x="1" y="34"/>
                      <a:pt x="1" y="68"/>
                      <a:pt x="1" y="68"/>
                    </a:cubicBezTo>
                    <a:cubicBezTo>
                      <a:pt x="1" y="68"/>
                      <a:pt x="1" y="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5260600" y="3733125"/>
                <a:ext cx="8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67" extrusionOk="0">
                    <a:moveTo>
                      <a:pt x="0" y="0"/>
                    </a:moveTo>
                    <a:cubicBezTo>
                      <a:pt x="0" y="33"/>
                      <a:pt x="34" y="33"/>
                      <a:pt x="34" y="67"/>
                    </a:cubicBezTo>
                    <a:cubicBezTo>
                      <a:pt x="34" y="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4713525" y="3716425"/>
                <a:ext cx="552100" cy="437025"/>
              </a:xfrm>
              <a:custGeom>
                <a:avLst/>
                <a:gdLst/>
                <a:ahLst/>
                <a:cxnLst/>
                <a:rect l="l" t="t" r="r" b="b"/>
                <a:pathLst>
                  <a:path w="22084" h="17481" extrusionOk="0">
                    <a:moveTo>
                      <a:pt x="17013" y="1"/>
                    </a:moveTo>
                    <a:cubicBezTo>
                      <a:pt x="16513" y="1"/>
                      <a:pt x="15645" y="535"/>
                      <a:pt x="14611" y="1002"/>
                    </a:cubicBezTo>
                    <a:cubicBezTo>
                      <a:pt x="13544" y="1435"/>
                      <a:pt x="13110" y="2436"/>
                      <a:pt x="13110" y="2436"/>
                    </a:cubicBezTo>
                    <a:lnTo>
                      <a:pt x="12176" y="4004"/>
                    </a:lnTo>
                    <a:lnTo>
                      <a:pt x="11643" y="4337"/>
                    </a:lnTo>
                    <a:cubicBezTo>
                      <a:pt x="11643" y="4337"/>
                      <a:pt x="10875" y="4204"/>
                      <a:pt x="9708" y="4137"/>
                    </a:cubicBezTo>
                    <a:cubicBezTo>
                      <a:pt x="9628" y="4133"/>
                      <a:pt x="9549" y="4131"/>
                      <a:pt x="9471" y="4131"/>
                    </a:cubicBezTo>
                    <a:cubicBezTo>
                      <a:pt x="8382" y="4131"/>
                      <a:pt x="7540" y="4538"/>
                      <a:pt x="7540" y="4538"/>
                    </a:cubicBezTo>
                    <a:cubicBezTo>
                      <a:pt x="7540" y="4538"/>
                      <a:pt x="4904" y="4904"/>
                      <a:pt x="4137" y="4904"/>
                    </a:cubicBezTo>
                    <a:cubicBezTo>
                      <a:pt x="3337" y="4904"/>
                      <a:pt x="1769" y="4404"/>
                      <a:pt x="1769" y="4404"/>
                    </a:cubicBezTo>
                    <a:lnTo>
                      <a:pt x="1769" y="3804"/>
                    </a:lnTo>
                    <a:lnTo>
                      <a:pt x="468" y="3470"/>
                    </a:lnTo>
                    <a:lnTo>
                      <a:pt x="401" y="3403"/>
                    </a:lnTo>
                    <a:lnTo>
                      <a:pt x="201" y="5105"/>
                    </a:lnTo>
                    <a:lnTo>
                      <a:pt x="1" y="5738"/>
                    </a:lnTo>
                    <a:lnTo>
                      <a:pt x="368" y="6372"/>
                    </a:lnTo>
                    <a:cubicBezTo>
                      <a:pt x="368" y="6372"/>
                      <a:pt x="701" y="6806"/>
                      <a:pt x="735" y="7039"/>
                    </a:cubicBezTo>
                    <a:cubicBezTo>
                      <a:pt x="802" y="7239"/>
                      <a:pt x="1769" y="8007"/>
                      <a:pt x="1769" y="8007"/>
                    </a:cubicBezTo>
                    <a:lnTo>
                      <a:pt x="3036" y="8474"/>
                    </a:lnTo>
                    <a:lnTo>
                      <a:pt x="1502" y="10875"/>
                    </a:lnTo>
                    <a:lnTo>
                      <a:pt x="1235" y="12210"/>
                    </a:lnTo>
                    <a:cubicBezTo>
                      <a:pt x="1235" y="12210"/>
                      <a:pt x="1269" y="13344"/>
                      <a:pt x="1502" y="13511"/>
                    </a:cubicBezTo>
                    <a:cubicBezTo>
                      <a:pt x="1702" y="13677"/>
                      <a:pt x="3003" y="14144"/>
                      <a:pt x="3003" y="14144"/>
                    </a:cubicBezTo>
                    <a:lnTo>
                      <a:pt x="3804" y="14645"/>
                    </a:lnTo>
                    <a:lnTo>
                      <a:pt x="4437" y="17480"/>
                    </a:lnTo>
                    <a:lnTo>
                      <a:pt x="7673" y="16780"/>
                    </a:lnTo>
                    <a:lnTo>
                      <a:pt x="8674" y="15379"/>
                    </a:lnTo>
                    <a:lnTo>
                      <a:pt x="9908" y="15379"/>
                    </a:lnTo>
                    <a:lnTo>
                      <a:pt x="10508" y="16046"/>
                    </a:lnTo>
                    <a:lnTo>
                      <a:pt x="12010" y="16046"/>
                    </a:lnTo>
                    <a:lnTo>
                      <a:pt x="13244" y="16146"/>
                    </a:lnTo>
                    <a:cubicBezTo>
                      <a:pt x="13244" y="16146"/>
                      <a:pt x="14478" y="15912"/>
                      <a:pt x="14745" y="15712"/>
                    </a:cubicBezTo>
                    <a:cubicBezTo>
                      <a:pt x="15012" y="15512"/>
                      <a:pt x="16079" y="15112"/>
                      <a:pt x="16079" y="14812"/>
                    </a:cubicBezTo>
                    <a:lnTo>
                      <a:pt x="16079" y="13477"/>
                    </a:lnTo>
                    <a:lnTo>
                      <a:pt x="16980" y="12376"/>
                    </a:lnTo>
                    <a:cubicBezTo>
                      <a:pt x="16980" y="12376"/>
                      <a:pt x="17147" y="11109"/>
                      <a:pt x="17513" y="11009"/>
                    </a:cubicBezTo>
                    <a:cubicBezTo>
                      <a:pt x="17880" y="10875"/>
                      <a:pt x="19348" y="10342"/>
                      <a:pt x="19348" y="10342"/>
                    </a:cubicBezTo>
                    <a:lnTo>
                      <a:pt x="19882" y="10575"/>
                    </a:lnTo>
                    <a:lnTo>
                      <a:pt x="20649" y="10575"/>
                    </a:lnTo>
                    <a:lnTo>
                      <a:pt x="21817" y="9808"/>
                    </a:lnTo>
                    <a:cubicBezTo>
                      <a:pt x="21650" y="9508"/>
                      <a:pt x="21316" y="8941"/>
                      <a:pt x="21149" y="8841"/>
                    </a:cubicBezTo>
                    <a:cubicBezTo>
                      <a:pt x="20949" y="8707"/>
                      <a:pt x="20516" y="8207"/>
                      <a:pt x="20249" y="8140"/>
                    </a:cubicBezTo>
                    <a:cubicBezTo>
                      <a:pt x="19982" y="8073"/>
                      <a:pt x="19782" y="8073"/>
                      <a:pt x="19782" y="8073"/>
                    </a:cubicBezTo>
                    <a:cubicBezTo>
                      <a:pt x="19782" y="8073"/>
                      <a:pt x="20182" y="7139"/>
                      <a:pt x="20315" y="6873"/>
                    </a:cubicBezTo>
                    <a:cubicBezTo>
                      <a:pt x="20449" y="6606"/>
                      <a:pt x="20249" y="4904"/>
                      <a:pt x="20249" y="4904"/>
                    </a:cubicBezTo>
                    <a:lnTo>
                      <a:pt x="20249" y="3804"/>
                    </a:lnTo>
                    <a:lnTo>
                      <a:pt x="21149" y="3003"/>
                    </a:lnTo>
                    <a:lnTo>
                      <a:pt x="21683" y="2903"/>
                    </a:lnTo>
                    <a:lnTo>
                      <a:pt x="22083" y="1502"/>
                    </a:lnTo>
                    <a:cubicBezTo>
                      <a:pt x="22083" y="1502"/>
                      <a:pt x="22083" y="1302"/>
                      <a:pt x="22017" y="1035"/>
                    </a:cubicBezTo>
                    <a:cubicBezTo>
                      <a:pt x="21483" y="1002"/>
                      <a:pt x="19949" y="902"/>
                      <a:pt x="19515" y="735"/>
                    </a:cubicBezTo>
                    <a:cubicBezTo>
                      <a:pt x="18981" y="535"/>
                      <a:pt x="17547" y="1"/>
                      <a:pt x="170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0"/>
              <p:cNvSpPr/>
              <p:nvPr/>
            </p:nvSpPr>
            <p:spPr>
              <a:xfrm>
                <a:off x="5261425" y="3735625"/>
                <a:ext cx="8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67" extrusionOk="0">
                    <a:moveTo>
                      <a:pt x="1" y="0"/>
                    </a:moveTo>
                    <a:cubicBezTo>
                      <a:pt x="34" y="34"/>
                      <a:pt x="34" y="34"/>
                      <a:pt x="34" y="67"/>
                    </a:cubicBezTo>
                    <a:cubicBezTo>
                      <a:pt x="34" y="34"/>
                      <a:pt x="34" y="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0"/>
              <p:cNvSpPr/>
              <p:nvPr/>
            </p:nvSpPr>
            <p:spPr>
              <a:xfrm>
                <a:off x="5249750" y="3686425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0"/>
                    </a:moveTo>
                    <a:cubicBezTo>
                      <a:pt x="1" y="0"/>
                      <a:pt x="1" y="33"/>
                      <a:pt x="1" y="33"/>
                    </a:cubicBezTo>
                    <a:cubicBezTo>
                      <a:pt x="1" y="3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0"/>
              <p:cNvSpPr/>
              <p:nvPr/>
            </p:nvSpPr>
            <p:spPr>
              <a:xfrm>
                <a:off x="5249750" y="3690575"/>
                <a:ext cx="8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68" extrusionOk="0">
                    <a:moveTo>
                      <a:pt x="1" y="1"/>
                    </a:moveTo>
                    <a:cubicBezTo>
                      <a:pt x="34" y="34"/>
                      <a:pt x="34" y="68"/>
                      <a:pt x="34" y="68"/>
                    </a:cubicBezTo>
                    <a:cubicBezTo>
                      <a:pt x="34" y="68"/>
                      <a:pt x="34" y="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>
                <a:off x="5249750" y="3688925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0"/>
                    </a:moveTo>
                    <a:cubicBezTo>
                      <a:pt x="1" y="0"/>
                      <a:pt x="1" y="34"/>
                      <a:pt x="1" y="34"/>
                    </a:cubicBezTo>
                    <a:cubicBezTo>
                      <a:pt x="1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5255600" y="3955775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34"/>
                    </a:moveTo>
                    <a:cubicBezTo>
                      <a:pt x="0" y="34"/>
                      <a:pt x="0" y="0"/>
                      <a:pt x="0" y="0"/>
                    </a:cubicBezTo>
                    <a:cubicBezTo>
                      <a:pt x="0" y="0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5256425" y="395827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cubicBezTo>
                      <a:pt x="34" y="34"/>
                      <a:pt x="34" y="34"/>
                      <a:pt x="67" y="67"/>
                    </a:cubicBezTo>
                    <a:cubicBezTo>
                      <a:pt x="34" y="34"/>
                      <a:pt x="34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5258100" y="396077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0" y="1"/>
                    </a:moveTo>
                    <a:cubicBezTo>
                      <a:pt x="34" y="1"/>
                      <a:pt x="34" y="34"/>
                      <a:pt x="34" y="34"/>
                    </a:cubicBezTo>
                    <a:cubicBezTo>
                      <a:pt x="34" y="34"/>
                      <a:pt x="34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5208050" y="3914900"/>
                <a:ext cx="17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35" extrusionOk="0">
                    <a:moveTo>
                      <a:pt x="67" y="1"/>
                    </a:moveTo>
                    <a:cubicBezTo>
                      <a:pt x="34" y="68"/>
                      <a:pt x="1" y="134"/>
                      <a:pt x="1" y="134"/>
                    </a:cubicBezTo>
                    <a:cubicBezTo>
                      <a:pt x="1" y="134"/>
                      <a:pt x="34" y="68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5253925" y="395327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0" y="0"/>
                    </a:moveTo>
                    <a:cubicBezTo>
                      <a:pt x="0" y="34"/>
                      <a:pt x="0" y="34"/>
                      <a:pt x="34" y="34"/>
                    </a:cubicBezTo>
                    <a:cubicBezTo>
                      <a:pt x="1" y="34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5243075" y="3938250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" y="1"/>
                    </a:moveTo>
                    <a:lnTo>
                      <a:pt x="34" y="34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5248925" y="3945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5244750" y="3939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5118825" y="3962450"/>
                <a:ext cx="257700" cy="268550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0742" extrusionOk="0">
                    <a:moveTo>
                      <a:pt x="5605" y="0"/>
                    </a:moveTo>
                    <a:lnTo>
                      <a:pt x="4404" y="734"/>
                    </a:lnTo>
                    <a:lnTo>
                      <a:pt x="3670" y="734"/>
                    </a:lnTo>
                    <a:lnTo>
                      <a:pt x="3136" y="534"/>
                    </a:lnTo>
                    <a:cubicBezTo>
                      <a:pt x="3136" y="534"/>
                      <a:pt x="1668" y="1068"/>
                      <a:pt x="1301" y="1168"/>
                    </a:cubicBezTo>
                    <a:cubicBezTo>
                      <a:pt x="935" y="1268"/>
                      <a:pt x="768" y="2569"/>
                      <a:pt x="768" y="2569"/>
                    </a:cubicBezTo>
                    <a:lnTo>
                      <a:pt x="468" y="2902"/>
                    </a:lnTo>
                    <a:lnTo>
                      <a:pt x="1101" y="3303"/>
                    </a:lnTo>
                    <a:lnTo>
                      <a:pt x="1135" y="4003"/>
                    </a:lnTo>
                    <a:lnTo>
                      <a:pt x="401" y="4904"/>
                    </a:lnTo>
                    <a:lnTo>
                      <a:pt x="501" y="5905"/>
                    </a:lnTo>
                    <a:cubicBezTo>
                      <a:pt x="501" y="5905"/>
                      <a:pt x="234" y="6772"/>
                      <a:pt x="1" y="7572"/>
                    </a:cubicBezTo>
                    <a:cubicBezTo>
                      <a:pt x="34" y="7639"/>
                      <a:pt x="234" y="7939"/>
                      <a:pt x="334" y="7939"/>
                    </a:cubicBezTo>
                    <a:cubicBezTo>
                      <a:pt x="468" y="7939"/>
                      <a:pt x="768" y="8139"/>
                      <a:pt x="1001" y="8139"/>
                    </a:cubicBezTo>
                    <a:cubicBezTo>
                      <a:pt x="1201" y="8139"/>
                      <a:pt x="1768" y="8006"/>
                      <a:pt x="1768" y="8006"/>
                    </a:cubicBezTo>
                    <a:lnTo>
                      <a:pt x="2669" y="7773"/>
                    </a:lnTo>
                    <a:lnTo>
                      <a:pt x="3036" y="7706"/>
                    </a:lnTo>
                    <a:lnTo>
                      <a:pt x="3036" y="7706"/>
                    </a:lnTo>
                    <a:cubicBezTo>
                      <a:pt x="3036" y="7706"/>
                      <a:pt x="3570" y="8039"/>
                      <a:pt x="2936" y="8173"/>
                    </a:cubicBezTo>
                    <a:cubicBezTo>
                      <a:pt x="2269" y="8306"/>
                      <a:pt x="2269" y="8173"/>
                      <a:pt x="2135" y="8373"/>
                    </a:cubicBezTo>
                    <a:cubicBezTo>
                      <a:pt x="2002" y="8606"/>
                      <a:pt x="1969" y="8707"/>
                      <a:pt x="1869" y="8840"/>
                    </a:cubicBezTo>
                    <a:cubicBezTo>
                      <a:pt x="1802" y="8940"/>
                      <a:pt x="1001" y="10174"/>
                      <a:pt x="1001" y="10174"/>
                    </a:cubicBezTo>
                    <a:lnTo>
                      <a:pt x="1468" y="10741"/>
                    </a:lnTo>
                    <a:cubicBezTo>
                      <a:pt x="1468" y="10741"/>
                      <a:pt x="2536" y="8773"/>
                      <a:pt x="2702" y="8740"/>
                    </a:cubicBezTo>
                    <a:cubicBezTo>
                      <a:pt x="2869" y="8707"/>
                      <a:pt x="3970" y="7873"/>
                      <a:pt x="3970" y="7873"/>
                    </a:cubicBezTo>
                    <a:lnTo>
                      <a:pt x="4537" y="7072"/>
                    </a:lnTo>
                    <a:lnTo>
                      <a:pt x="4871" y="5771"/>
                    </a:lnTo>
                    <a:lnTo>
                      <a:pt x="5004" y="5471"/>
                    </a:lnTo>
                    <a:lnTo>
                      <a:pt x="7473" y="4337"/>
                    </a:lnTo>
                    <a:cubicBezTo>
                      <a:pt x="7473" y="4337"/>
                      <a:pt x="8273" y="4003"/>
                      <a:pt x="8473" y="4003"/>
                    </a:cubicBezTo>
                    <a:cubicBezTo>
                      <a:pt x="8633" y="4003"/>
                      <a:pt x="9285" y="4089"/>
                      <a:pt x="9641" y="4089"/>
                    </a:cubicBezTo>
                    <a:cubicBezTo>
                      <a:pt x="9730" y="4089"/>
                      <a:pt x="9801" y="4083"/>
                      <a:pt x="9841" y="4070"/>
                    </a:cubicBezTo>
                    <a:cubicBezTo>
                      <a:pt x="10041" y="4003"/>
                      <a:pt x="10308" y="3803"/>
                      <a:pt x="10308" y="3469"/>
                    </a:cubicBezTo>
                    <a:cubicBezTo>
                      <a:pt x="10308" y="3136"/>
                      <a:pt x="10174" y="2235"/>
                      <a:pt x="10174" y="2235"/>
                    </a:cubicBezTo>
                    <a:lnTo>
                      <a:pt x="8140" y="2169"/>
                    </a:lnTo>
                    <a:cubicBezTo>
                      <a:pt x="8140" y="2169"/>
                      <a:pt x="7239" y="1435"/>
                      <a:pt x="6972" y="1235"/>
                    </a:cubicBezTo>
                    <a:cubicBezTo>
                      <a:pt x="6705" y="1034"/>
                      <a:pt x="5738" y="200"/>
                      <a:pt x="5738" y="200"/>
                    </a:cubicBezTo>
                    <a:cubicBezTo>
                      <a:pt x="5738" y="200"/>
                      <a:pt x="5671" y="100"/>
                      <a:pt x="5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5245575" y="3941600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5252250" y="39507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5247250" y="3943275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33"/>
                    </a:cubicBezTo>
                    <a:cubicBezTo>
                      <a:pt x="1" y="3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5250575" y="3948275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34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5119650" y="4152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5120500" y="4153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5119650" y="4151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5123000" y="4156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5118825" y="4151750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3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5122150" y="4155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5126325" y="4160075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1" y="34"/>
                    </a:moveTo>
                    <a:cubicBezTo>
                      <a:pt x="1" y="34"/>
                      <a:pt x="1" y="1"/>
                      <a:pt x="1" y="1"/>
                    </a:cubicBezTo>
                    <a:cubicBezTo>
                      <a:pt x="1" y="1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5123825" y="4157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5128825" y="4160925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5127175" y="4160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5123825" y="4158425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34" y="0"/>
                    </a:moveTo>
                    <a:cubicBezTo>
                      <a:pt x="34" y="0"/>
                      <a:pt x="34" y="0"/>
                      <a:pt x="1" y="0"/>
                    </a:cubicBezTo>
                    <a:cubicBezTo>
                      <a:pt x="1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5125500" y="4160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5124675" y="4159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4601800" y="4035000"/>
                <a:ext cx="545400" cy="725050"/>
              </a:xfrm>
              <a:custGeom>
                <a:avLst/>
                <a:gdLst/>
                <a:ahLst/>
                <a:cxnLst/>
                <a:rect l="l" t="t" r="r" b="b"/>
                <a:pathLst>
                  <a:path w="21816" h="29002" extrusionOk="0">
                    <a:moveTo>
                      <a:pt x="21149" y="0"/>
                    </a:moveTo>
                    <a:lnTo>
                      <a:pt x="20548" y="734"/>
                    </a:lnTo>
                    <a:lnTo>
                      <a:pt x="20548" y="2069"/>
                    </a:lnTo>
                    <a:cubicBezTo>
                      <a:pt x="20548" y="2369"/>
                      <a:pt x="19481" y="2769"/>
                      <a:pt x="19214" y="2969"/>
                    </a:cubicBezTo>
                    <a:cubicBezTo>
                      <a:pt x="18947" y="3169"/>
                      <a:pt x="17713" y="3403"/>
                      <a:pt x="17713" y="3403"/>
                    </a:cubicBezTo>
                    <a:lnTo>
                      <a:pt x="16479" y="3303"/>
                    </a:lnTo>
                    <a:lnTo>
                      <a:pt x="14977" y="3303"/>
                    </a:lnTo>
                    <a:lnTo>
                      <a:pt x="14377" y="2636"/>
                    </a:lnTo>
                    <a:lnTo>
                      <a:pt x="13143" y="2636"/>
                    </a:lnTo>
                    <a:lnTo>
                      <a:pt x="12142" y="4037"/>
                    </a:lnTo>
                    <a:lnTo>
                      <a:pt x="8906" y="4737"/>
                    </a:lnTo>
                    <a:lnTo>
                      <a:pt x="8106" y="5304"/>
                    </a:lnTo>
                    <a:lnTo>
                      <a:pt x="7939" y="5805"/>
                    </a:lnTo>
                    <a:lnTo>
                      <a:pt x="6872" y="6372"/>
                    </a:lnTo>
                    <a:lnTo>
                      <a:pt x="5738" y="6305"/>
                    </a:lnTo>
                    <a:lnTo>
                      <a:pt x="4870" y="7139"/>
                    </a:lnTo>
                    <a:cubicBezTo>
                      <a:pt x="4870" y="7139"/>
                      <a:pt x="4670" y="8006"/>
                      <a:pt x="4470" y="8039"/>
                    </a:cubicBezTo>
                    <a:cubicBezTo>
                      <a:pt x="4303" y="8106"/>
                      <a:pt x="3336" y="8140"/>
                      <a:pt x="3336" y="8140"/>
                    </a:cubicBezTo>
                    <a:lnTo>
                      <a:pt x="2202" y="8573"/>
                    </a:lnTo>
                    <a:lnTo>
                      <a:pt x="2268" y="9941"/>
                    </a:lnTo>
                    <a:lnTo>
                      <a:pt x="1901" y="11642"/>
                    </a:lnTo>
                    <a:lnTo>
                      <a:pt x="1735" y="12376"/>
                    </a:lnTo>
                    <a:lnTo>
                      <a:pt x="1034" y="12709"/>
                    </a:lnTo>
                    <a:lnTo>
                      <a:pt x="0" y="15044"/>
                    </a:lnTo>
                    <a:cubicBezTo>
                      <a:pt x="33" y="15078"/>
                      <a:pt x="67" y="15145"/>
                      <a:pt x="100" y="15178"/>
                    </a:cubicBezTo>
                    <a:cubicBezTo>
                      <a:pt x="234" y="15311"/>
                      <a:pt x="1768" y="16712"/>
                      <a:pt x="1768" y="16712"/>
                    </a:cubicBezTo>
                    <a:lnTo>
                      <a:pt x="3302" y="17146"/>
                    </a:lnTo>
                    <a:lnTo>
                      <a:pt x="3836" y="17013"/>
                    </a:lnTo>
                    <a:cubicBezTo>
                      <a:pt x="3836" y="17013"/>
                      <a:pt x="4470" y="17413"/>
                      <a:pt x="4470" y="17546"/>
                    </a:cubicBezTo>
                    <a:cubicBezTo>
                      <a:pt x="4470" y="17680"/>
                      <a:pt x="4603" y="17813"/>
                      <a:pt x="4437" y="17813"/>
                    </a:cubicBezTo>
                    <a:lnTo>
                      <a:pt x="3102" y="17813"/>
                    </a:lnTo>
                    <a:lnTo>
                      <a:pt x="2835" y="17980"/>
                    </a:lnTo>
                    <a:cubicBezTo>
                      <a:pt x="2835" y="17980"/>
                      <a:pt x="2402" y="18280"/>
                      <a:pt x="2869" y="18447"/>
                    </a:cubicBezTo>
                    <a:lnTo>
                      <a:pt x="3336" y="18614"/>
                    </a:lnTo>
                    <a:cubicBezTo>
                      <a:pt x="3336" y="18614"/>
                      <a:pt x="4003" y="19081"/>
                      <a:pt x="4036" y="19248"/>
                    </a:cubicBezTo>
                    <a:cubicBezTo>
                      <a:pt x="4103" y="19414"/>
                      <a:pt x="4503" y="20248"/>
                      <a:pt x="4503" y="20248"/>
                    </a:cubicBezTo>
                    <a:lnTo>
                      <a:pt x="4870" y="20382"/>
                    </a:lnTo>
                    <a:cubicBezTo>
                      <a:pt x="4870" y="20382"/>
                      <a:pt x="5371" y="19948"/>
                      <a:pt x="5671" y="19948"/>
                    </a:cubicBezTo>
                    <a:cubicBezTo>
                      <a:pt x="5971" y="19948"/>
                      <a:pt x="6638" y="19981"/>
                      <a:pt x="6805" y="19981"/>
                    </a:cubicBezTo>
                    <a:cubicBezTo>
                      <a:pt x="6916" y="19981"/>
                      <a:pt x="7324" y="20041"/>
                      <a:pt x="7613" y="20041"/>
                    </a:cubicBezTo>
                    <a:cubicBezTo>
                      <a:pt x="7758" y="20041"/>
                      <a:pt x="7872" y="20026"/>
                      <a:pt x="7906" y="19981"/>
                    </a:cubicBezTo>
                    <a:cubicBezTo>
                      <a:pt x="7972" y="19848"/>
                      <a:pt x="8073" y="19681"/>
                      <a:pt x="8073" y="19681"/>
                    </a:cubicBezTo>
                    <a:lnTo>
                      <a:pt x="8540" y="19548"/>
                    </a:lnTo>
                    <a:lnTo>
                      <a:pt x="9073" y="19648"/>
                    </a:lnTo>
                    <a:lnTo>
                      <a:pt x="9507" y="19514"/>
                    </a:lnTo>
                    <a:lnTo>
                      <a:pt x="9674" y="19248"/>
                    </a:lnTo>
                    <a:lnTo>
                      <a:pt x="10574" y="19214"/>
                    </a:lnTo>
                    <a:lnTo>
                      <a:pt x="11642" y="19514"/>
                    </a:lnTo>
                    <a:lnTo>
                      <a:pt x="12109" y="19548"/>
                    </a:lnTo>
                    <a:lnTo>
                      <a:pt x="12409" y="19948"/>
                    </a:lnTo>
                    <a:lnTo>
                      <a:pt x="12209" y="20115"/>
                    </a:lnTo>
                    <a:lnTo>
                      <a:pt x="11842" y="20248"/>
                    </a:lnTo>
                    <a:lnTo>
                      <a:pt x="11975" y="20582"/>
                    </a:lnTo>
                    <a:lnTo>
                      <a:pt x="12009" y="20815"/>
                    </a:lnTo>
                    <a:lnTo>
                      <a:pt x="11642" y="21116"/>
                    </a:lnTo>
                    <a:lnTo>
                      <a:pt x="11308" y="21216"/>
                    </a:lnTo>
                    <a:lnTo>
                      <a:pt x="9874" y="20949"/>
                    </a:lnTo>
                    <a:lnTo>
                      <a:pt x="8840" y="20515"/>
                    </a:lnTo>
                    <a:cubicBezTo>
                      <a:pt x="8840" y="20515"/>
                      <a:pt x="8606" y="20382"/>
                      <a:pt x="8473" y="20382"/>
                    </a:cubicBezTo>
                    <a:cubicBezTo>
                      <a:pt x="8339" y="20382"/>
                      <a:pt x="7772" y="20315"/>
                      <a:pt x="7772" y="20315"/>
                    </a:cubicBezTo>
                    <a:cubicBezTo>
                      <a:pt x="7772" y="20315"/>
                      <a:pt x="7728" y="20226"/>
                      <a:pt x="7639" y="20226"/>
                    </a:cubicBezTo>
                    <a:cubicBezTo>
                      <a:pt x="7594" y="20226"/>
                      <a:pt x="7539" y="20248"/>
                      <a:pt x="7472" y="20315"/>
                    </a:cubicBezTo>
                    <a:cubicBezTo>
                      <a:pt x="7239" y="20548"/>
                      <a:pt x="7239" y="20715"/>
                      <a:pt x="6938" y="20882"/>
                    </a:cubicBezTo>
                    <a:cubicBezTo>
                      <a:pt x="6638" y="21082"/>
                      <a:pt x="6571" y="21149"/>
                      <a:pt x="6405" y="21149"/>
                    </a:cubicBezTo>
                    <a:cubicBezTo>
                      <a:pt x="6294" y="21149"/>
                      <a:pt x="5901" y="21090"/>
                      <a:pt x="5651" y="21090"/>
                    </a:cubicBezTo>
                    <a:cubicBezTo>
                      <a:pt x="5526" y="21090"/>
                      <a:pt x="5437" y="21104"/>
                      <a:pt x="5437" y="21149"/>
                    </a:cubicBezTo>
                    <a:cubicBezTo>
                      <a:pt x="5437" y="21282"/>
                      <a:pt x="5304" y="22416"/>
                      <a:pt x="5304" y="22416"/>
                    </a:cubicBezTo>
                    <a:lnTo>
                      <a:pt x="5004" y="22483"/>
                    </a:lnTo>
                    <a:lnTo>
                      <a:pt x="4670" y="22717"/>
                    </a:lnTo>
                    <a:lnTo>
                      <a:pt x="6772" y="23484"/>
                    </a:lnTo>
                    <a:lnTo>
                      <a:pt x="6972" y="24551"/>
                    </a:lnTo>
                    <a:lnTo>
                      <a:pt x="7505" y="25452"/>
                    </a:lnTo>
                    <a:lnTo>
                      <a:pt x="7372" y="26286"/>
                    </a:lnTo>
                    <a:cubicBezTo>
                      <a:pt x="7372" y="26286"/>
                      <a:pt x="6972" y="26286"/>
                      <a:pt x="7472" y="26720"/>
                    </a:cubicBezTo>
                    <a:cubicBezTo>
                      <a:pt x="7939" y="27153"/>
                      <a:pt x="8640" y="27553"/>
                      <a:pt x="8640" y="27553"/>
                    </a:cubicBezTo>
                    <a:cubicBezTo>
                      <a:pt x="8640" y="27553"/>
                      <a:pt x="8684" y="27628"/>
                      <a:pt x="8753" y="27628"/>
                    </a:cubicBezTo>
                    <a:cubicBezTo>
                      <a:pt x="8788" y="27628"/>
                      <a:pt x="8829" y="27609"/>
                      <a:pt x="8873" y="27553"/>
                    </a:cubicBezTo>
                    <a:cubicBezTo>
                      <a:pt x="8973" y="27353"/>
                      <a:pt x="9040" y="27320"/>
                      <a:pt x="9040" y="27020"/>
                    </a:cubicBezTo>
                    <a:lnTo>
                      <a:pt x="9040" y="26086"/>
                    </a:lnTo>
                    <a:lnTo>
                      <a:pt x="9874" y="26186"/>
                    </a:lnTo>
                    <a:cubicBezTo>
                      <a:pt x="9874" y="26186"/>
                      <a:pt x="9807" y="26720"/>
                      <a:pt x="10007" y="26786"/>
                    </a:cubicBezTo>
                    <a:cubicBezTo>
                      <a:pt x="10174" y="26886"/>
                      <a:pt x="10641" y="27153"/>
                      <a:pt x="10641" y="27153"/>
                    </a:cubicBezTo>
                    <a:cubicBezTo>
                      <a:pt x="10641" y="27153"/>
                      <a:pt x="10508" y="28454"/>
                      <a:pt x="10674" y="28554"/>
                    </a:cubicBezTo>
                    <a:cubicBezTo>
                      <a:pt x="10830" y="28606"/>
                      <a:pt x="11208" y="29001"/>
                      <a:pt x="11368" y="29001"/>
                    </a:cubicBezTo>
                    <a:cubicBezTo>
                      <a:pt x="11414" y="29001"/>
                      <a:pt x="11442" y="28969"/>
                      <a:pt x="11442" y="28888"/>
                    </a:cubicBezTo>
                    <a:lnTo>
                      <a:pt x="11442" y="27420"/>
                    </a:lnTo>
                    <a:lnTo>
                      <a:pt x="11742" y="26786"/>
                    </a:lnTo>
                    <a:lnTo>
                      <a:pt x="12175" y="26853"/>
                    </a:lnTo>
                    <a:lnTo>
                      <a:pt x="12442" y="27220"/>
                    </a:lnTo>
                    <a:cubicBezTo>
                      <a:pt x="12442" y="27220"/>
                      <a:pt x="12576" y="27754"/>
                      <a:pt x="12909" y="27854"/>
                    </a:cubicBezTo>
                    <a:cubicBezTo>
                      <a:pt x="13204" y="27907"/>
                      <a:pt x="13736" y="28176"/>
                      <a:pt x="13847" y="28176"/>
                    </a:cubicBezTo>
                    <a:cubicBezTo>
                      <a:pt x="13874" y="28176"/>
                      <a:pt x="13876" y="28160"/>
                      <a:pt x="13843" y="28121"/>
                    </a:cubicBezTo>
                    <a:cubicBezTo>
                      <a:pt x="13643" y="27887"/>
                      <a:pt x="13710" y="27687"/>
                      <a:pt x="13710" y="27687"/>
                    </a:cubicBezTo>
                    <a:lnTo>
                      <a:pt x="13576" y="26386"/>
                    </a:lnTo>
                    <a:cubicBezTo>
                      <a:pt x="13576" y="26386"/>
                      <a:pt x="12943" y="25252"/>
                      <a:pt x="12776" y="25118"/>
                    </a:cubicBezTo>
                    <a:cubicBezTo>
                      <a:pt x="12609" y="25018"/>
                      <a:pt x="11575" y="23684"/>
                      <a:pt x="11508" y="23551"/>
                    </a:cubicBezTo>
                    <a:cubicBezTo>
                      <a:pt x="11475" y="23417"/>
                      <a:pt x="11775" y="22817"/>
                      <a:pt x="11775" y="22817"/>
                    </a:cubicBezTo>
                    <a:lnTo>
                      <a:pt x="12576" y="23184"/>
                    </a:lnTo>
                    <a:cubicBezTo>
                      <a:pt x="12576" y="23184"/>
                      <a:pt x="12634" y="23168"/>
                      <a:pt x="12709" y="23168"/>
                    </a:cubicBezTo>
                    <a:cubicBezTo>
                      <a:pt x="12821" y="23168"/>
                      <a:pt x="12969" y="23204"/>
                      <a:pt x="13009" y="23384"/>
                    </a:cubicBezTo>
                    <a:cubicBezTo>
                      <a:pt x="13043" y="23684"/>
                      <a:pt x="13043" y="23851"/>
                      <a:pt x="13043" y="23851"/>
                    </a:cubicBezTo>
                    <a:lnTo>
                      <a:pt x="13777" y="23684"/>
                    </a:lnTo>
                    <a:lnTo>
                      <a:pt x="14877" y="23084"/>
                    </a:lnTo>
                    <a:lnTo>
                      <a:pt x="14144" y="22517"/>
                    </a:lnTo>
                    <a:lnTo>
                      <a:pt x="13777" y="22650"/>
                    </a:lnTo>
                    <a:cubicBezTo>
                      <a:pt x="13777" y="22650"/>
                      <a:pt x="13977" y="22817"/>
                      <a:pt x="13743" y="22817"/>
                    </a:cubicBezTo>
                    <a:cubicBezTo>
                      <a:pt x="13543" y="22817"/>
                      <a:pt x="13276" y="22717"/>
                      <a:pt x="13276" y="22717"/>
                    </a:cubicBezTo>
                    <a:cubicBezTo>
                      <a:pt x="13276" y="22717"/>
                      <a:pt x="13176" y="22717"/>
                      <a:pt x="13176" y="22550"/>
                    </a:cubicBezTo>
                    <a:cubicBezTo>
                      <a:pt x="13176" y="22383"/>
                      <a:pt x="12976" y="21949"/>
                      <a:pt x="12976" y="21949"/>
                    </a:cubicBezTo>
                    <a:lnTo>
                      <a:pt x="12976" y="21583"/>
                    </a:lnTo>
                    <a:lnTo>
                      <a:pt x="12442" y="21516"/>
                    </a:lnTo>
                    <a:lnTo>
                      <a:pt x="12442" y="20949"/>
                    </a:lnTo>
                    <a:lnTo>
                      <a:pt x="13310" y="20482"/>
                    </a:lnTo>
                    <a:lnTo>
                      <a:pt x="13810" y="20182"/>
                    </a:lnTo>
                    <a:lnTo>
                      <a:pt x="14611" y="20548"/>
                    </a:lnTo>
                    <a:cubicBezTo>
                      <a:pt x="14611" y="20548"/>
                      <a:pt x="14577" y="20882"/>
                      <a:pt x="15011" y="20982"/>
                    </a:cubicBezTo>
                    <a:cubicBezTo>
                      <a:pt x="15444" y="21082"/>
                      <a:pt x="15845" y="21116"/>
                      <a:pt x="15978" y="21149"/>
                    </a:cubicBezTo>
                    <a:cubicBezTo>
                      <a:pt x="16112" y="21182"/>
                      <a:pt x="16312" y="21316"/>
                      <a:pt x="16312" y="21316"/>
                    </a:cubicBezTo>
                    <a:lnTo>
                      <a:pt x="15945" y="20515"/>
                    </a:lnTo>
                    <a:lnTo>
                      <a:pt x="15511" y="19681"/>
                    </a:lnTo>
                    <a:lnTo>
                      <a:pt x="15678" y="19047"/>
                    </a:lnTo>
                    <a:lnTo>
                      <a:pt x="15011" y="18680"/>
                    </a:lnTo>
                    <a:lnTo>
                      <a:pt x="14410" y="18313"/>
                    </a:lnTo>
                    <a:lnTo>
                      <a:pt x="15478" y="18047"/>
                    </a:lnTo>
                    <a:lnTo>
                      <a:pt x="16145" y="19481"/>
                    </a:lnTo>
                    <a:lnTo>
                      <a:pt x="17379" y="19681"/>
                    </a:lnTo>
                    <a:lnTo>
                      <a:pt x="17980" y="19548"/>
                    </a:lnTo>
                    <a:lnTo>
                      <a:pt x="17846" y="19114"/>
                    </a:lnTo>
                    <a:lnTo>
                      <a:pt x="16579" y="18780"/>
                    </a:lnTo>
                    <a:lnTo>
                      <a:pt x="16012" y="16812"/>
                    </a:lnTo>
                    <a:lnTo>
                      <a:pt x="15411" y="16412"/>
                    </a:lnTo>
                    <a:cubicBezTo>
                      <a:pt x="15411" y="16412"/>
                      <a:pt x="13576" y="16279"/>
                      <a:pt x="13310" y="16212"/>
                    </a:cubicBezTo>
                    <a:cubicBezTo>
                      <a:pt x="13043" y="16145"/>
                      <a:pt x="13310" y="15778"/>
                      <a:pt x="13310" y="15778"/>
                    </a:cubicBezTo>
                    <a:lnTo>
                      <a:pt x="11942" y="15645"/>
                    </a:lnTo>
                    <a:lnTo>
                      <a:pt x="11141" y="16612"/>
                    </a:lnTo>
                    <a:cubicBezTo>
                      <a:pt x="11141" y="16612"/>
                      <a:pt x="11809" y="16679"/>
                      <a:pt x="12009" y="16679"/>
                    </a:cubicBezTo>
                    <a:cubicBezTo>
                      <a:pt x="12209" y="16679"/>
                      <a:pt x="13777" y="17546"/>
                      <a:pt x="14043" y="17613"/>
                    </a:cubicBezTo>
                    <a:cubicBezTo>
                      <a:pt x="14177" y="17646"/>
                      <a:pt x="14177" y="17846"/>
                      <a:pt x="14144" y="18047"/>
                    </a:cubicBezTo>
                    <a:lnTo>
                      <a:pt x="13043" y="18047"/>
                    </a:lnTo>
                    <a:lnTo>
                      <a:pt x="12609" y="17580"/>
                    </a:lnTo>
                    <a:lnTo>
                      <a:pt x="12342" y="17413"/>
                    </a:lnTo>
                    <a:lnTo>
                      <a:pt x="12142" y="17680"/>
                    </a:lnTo>
                    <a:lnTo>
                      <a:pt x="11775" y="17680"/>
                    </a:lnTo>
                    <a:cubicBezTo>
                      <a:pt x="11608" y="17379"/>
                      <a:pt x="11575" y="17246"/>
                      <a:pt x="11575" y="17246"/>
                    </a:cubicBezTo>
                    <a:cubicBezTo>
                      <a:pt x="11575" y="17246"/>
                      <a:pt x="11508" y="17146"/>
                      <a:pt x="11342" y="17146"/>
                    </a:cubicBezTo>
                    <a:cubicBezTo>
                      <a:pt x="11175" y="17146"/>
                      <a:pt x="10174" y="17246"/>
                      <a:pt x="10174" y="17246"/>
                    </a:cubicBezTo>
                    <a:lnTo>
                      <a:pt x="9540" y="17113"/>
                    </a:lnTo>
                    <a:cubicBezTo>
                      <a:pt x="9540" y="17113"/>
                      <a:pt x="9440" y="16879"/>
                      <a:pt x="9540" y="16846"/>
                    </a:cubicBezTo>
                    <a:cubicBezTo>
                      <a:pt x="9674" y="16812"/>
                      <a:pt x="10441" y="16179"/>
                      <a:pt x="10441" y="16179"/>
                    </a:cubicBezTo>
                    <a:lnTo>
                      <a:pt x="10774" y="15878"/>
                    </a:lnTo>
                    <a:cubicBezTo>
                      <a:pt x="10774" y="15878"/>
                      <a:pt x="10708" y="15211"/>
                      <a:pt x="10608" y="15078"/>
                    </a:cubicBezTo>
                    <a:cubicBezTo>
                      <a:pt x="10508" y="14978"/>
                      <a:pt x="10207" y="14778"/>
                      <a:pt x="10508" y="14511"/>
                    </a:cubicBezTo>
                    <a:cubicBezTo>
                      <a:pt x="10808" y="14277"/>
                      <a:pt x="11008" y="14177"/>
                      <a:pt x="11008" y="14177"/>
                    </a:cubicBezTo>
                    <a:cubicBezTo>
                      <a:pt x="11008" y="14177"/>
                      <a:pt x="11038" y="14173"/>
                      <a:pt x="11081" y="14173"/>
                    </a:cubicBezTo>
                    <a:cubicBezTo>
                      <a:pt x="11167" y="14173"/>
                      <a:pt x="11308" y="14188"/>
                      <a:pt x="11375" y="14277"/>
                    </a:cubicBezTo>
                    <a:cubicBezTo>
                      <a:pt x="11508" y="14377"/>
                      <a:pt x="11575" y="14744"/>
                      <a:pt x="11575" y="14744"/>
                    </a:cubicBezTo>
                    <a:lnTo>
                      <a:pt x="11508" y="15078"/>
                    </a:lnTo>
                    <a:cubicBezTo>
                      <a:pt x="11508" y="15078"/>
                      <a:pt x="11553" y="15108"/>
                      <a:pt x="11622" y="15108"/>
                    </a:cubicBezTo>
                    <a:cubicBezTo>
                      <a:pt x="11657" y="15108"/>
                      <a:pt x="11697" y="15100"/>
                      <a:pt x="11742" y="15078"/>
                    </a:cubicBezTo>
                    <a:cubicBezTo>
                      <a:pt x="11875" y="15044"/>
                      <a:pt x="12209" y="14711"/>
                      <a:pt x="12209" y="14711"/>
                    </a:cubicBezTo>
                    <a:lnTo>
                      <a:pt x="11909" y="13910"/>
                    </a:lnTo>
                    <a:cubicBezTo>
                      <a:pt x="11909" y="13910"/>
                      <a:pt x="11342" y="13643"/>
                      <a:pt x="11075" y="13577"/>
                    </a:cubicBezTo>
                    <a:cubicBezTo>
                      <a:pt x="10808" y="13477"/>
                      <a:pt x="9540" y="12343"/>
                      <a:pt x="9540" y="12343"/>
                    </a:cubicBezTo>
                    <a:lnTo>
                      <a:pt x="8473" y="11108"/>
                    </a:lnTo>
                    <a:lnTo>
                      <a:pt x="8606" y="8707"/>
                    </a:lnTo>
                    <a:cubicBezTo>
                      <a:pt x="8606" y="8707"/>
                      <a:pt x="8973" y="8006"/>
                      <a:pt x="9173" y="8006"/>
                    </a:cubicBezTo>
                    <a:lnTo>
                      <a:pt x="9340" y="8006"/>
                    </a:lnTo>
                    <a:lnTo>
                      <a:pt x="9540" y="8406"/>
                    </a:lnTo>
                    <a:cubicBezTo>
                      <a:pt x="9540" y="8406"/>
                      <a:pt x="9073" y="8807"/>
                      <a:pt x="9207" y="8940"/>
                    </a:cubicBezTo>
                    <a:cubicBezTo>
                      <a:pt x="9340" y="9074"/>
                      <a:pt x="9407" y="9140"/>
                      <a:pt x="9607" y="9140"/>
                    </a:cubicBezTo>
                    <a:cubicBezTo>
                      <a:pt x="9774" y="9140"/>
                      <a:pt x="10774" y="9541"/>
                      <a:pt x="10774" y="9541"/>
                    </a:cubicBezTo>
                    <a:cubicBezTo>
                      <a:pt x="10774" y="9541"/>
                      <a:pt x="11575" y="10708"/>
                      <a:pt x="11742" y="10775"/>
                    </a:cubicBezTo>
                    <a:cubicBezTo>
                      <a:pt x="11909" y="10808"/>
                      <a:pt x="12609" y="10841"/>
                      <a:pt x="12609" y="10841"/>
                    </a:cubicBezTo>
                    <a:lnTo>
                      <a:pt x="13009" y="10908"/>
                    </a:lnTo>
                    <a:lnTo>
                      <a:pt x="13009" y="10908"/>
                    </a:lnTo>
                    <a:lnTo>
                      <a:pt x="12776" y="10641"/>
                    </a:lnTo>
                    <a:lnTo>
                      <a:pt x="12075" y="10274"/>
                    </a:lnTo>
                    <a:lnTo>
                      <a:pt x="11809" y="10208"/>
                    </a:lnTo>
                    <a:lnTo>
                      <a:pt x="11375" y="9707"/>
                    </a:lnTo>
                    <a:lnTo>
                      <a:pt x="11475" y="9307"/>
                    </a:lnTo>
                    <a:lnTo>
                      <a:pt x="11775" y="9207"/>
                    </a:lnTo>
                    <a:lnTo>
                      <a:pt x="12476" y="9307"/>
                    </a:lnTo>
                    <a:lnTo>
                      <a:pt x="12943" y="9674"/>
                    </a:lnTo>
                    <a:lnTo>
                      <a:pt x="13510" y="10274"/>
                    </a:lnTo>
                    <a:lnTo>
                      <a:pt x="13777" y="10108"/>
                    </a:lnTo>
                    <a:cubicBezTo>
                      <a:pt x="13777" y="10108"/>
                      <a:pt x="14043" y="10108"/>
                      <a:pt x="13877" y="9807"/>
                    </a:cubicBezTo>
                    <a:cubicBezTo>
                      <a:pt x="13710" y="9507"/>
                      <a:pt x="13510" y="9274"/>
                      <a:pt x="13343" y="9207"/>
                    </a:cubicBezTo>
                    <a:cubicBezTo>
                      <a:pt x="13176" y="9107"/>
                      <a:pt x="12776" y="8840"/>
                      <a:pt x="12776" y="8840"/>
                    </a:cubicBezTo>
                    <a:cubicBezTo>
                      <a:pt x="12776" y="8840"/>
                      <a:pt x="12676" y="8540"/>
                      <a:pt x="12943" y="8540"/>
                    </a:cubicBezTo>
                    <a:cubicBezTo>
                      <a:pt x="13076" y="8540"/>
                      <a:pt x="13235" y="8531"/>
                      <a:pt x="13381" y="8531"/>
                    </a:cubicBezTo>
                    <a:cubicBezTo>
                      <a:pt x="13526" y="8531"/>
                      <a:pt x="13660" y="8540"/>
                      <a:pt x="13743" y="8573"/>
                    </a:cubicBezTo>
                    <a:cubicBezTo>
                      <a:pt x="13910" y="8673"/>
                      <a:pt x="14344" y="8940"/>
                      <a:pt x="14611" y="9107"/>
                    </a:cubicBezTo>
                    <a:cubicBezTo>
                      <a:pt x="14809" y="9231"/>
                      <a:pt x="14934" y="9356"/>
                      <a:pt x="15026" y="9356"/>
                    </a:cubicBezTo>
                    <a:cubicBezTo>
                      <a:pt x="15058" y="9356"/>
                      <a:pt x="15085" y="9341"/>
                      <a:pt x="15111" y="9307"/>
                    </a:cubicBezTo>
                    <a:cubicBezTo>
                      <a:pt x="15178" y="9207"/>
                      <a:pt x="15211" y="8840"/>
                      <a:pt x="15211" y="8840"/>
                    </a:cubicBezTo>
                    <a:cubicBezTo>
                      <a:pt x="15211" y="8840"/>
                      <a:pt x="15178" y="8707"/>
                      <a:pt x="15011" y="8640"/>
                    </a:cubicBezTo>
                    <a:cubicBezTo>
                      <a:pt x="14844" y="8540"/>
                      <a:pt x="14711" y="8373"/>
                      <a:pt x="14711" y="8373"/>
                    </a:cubicBezTo>
                    <a:lnTo>
                      <a:pt x="13777" y="8073"/>
                    </a:lnTo>
                    <a:lnTo>
                      <a:pt x="13043" y="7873"/>
                    </a:lnTo>
                    <a:lnTo>
                      <a:pt x="12476" y="7506"/>
                    </a:lnTo>
                    <a:lnTo>
                      <a:pt x="12209" y="6939"/>
                    </a:lnTo>
                    <a:lnTo>
                      <a:pt x="12142" y="6605"/>
                    </a:lnTo>
                    <a:lnTo>
                      <a:pt x="13410" y="6705"/>
                    </a:lnTo>
                    <a:lnTo>
                      <a:pt x="14177" y="5738"/>
                    </a:lnTo>
                    <a:lnTo>
                      <a:pt x="15044" y="5237"/>
                    </a:lnTo>
                    <a:cubicBezTo>
                      <a:pt x="15044" y="5237"/>
                      <a:pt x="15278" y="5538"/>
                      <a:pt x="15411" y="5538"/>
                    </a:cubicBezTo>
                    <a:cubicBezTo>
                      <a:pt x="15545" y="5538"/>
                      <a:pt x="15945" y="5438"/>
                      <a:pt x="15945" y="5438"/>
                    </a:cubicBezTo>
                    <a:cubicBezTo>
                      <a:pt x="15945" y="5438"/>
                      <a:pt x="16812" y="4604"/>
                      <a:pt x="17012" y="4604"/>
                    </a:cubicBezTo>
                    <a:cubicBezTo>
                      <a:pt x="17246" y="4604"/>
                      <a:pt x="20682" y="4637"/>
                      <a:pt x="20682" y="4637"/>
                    </a:cubicBezTo>
                    <a:cubicBezTo>
                      <a:pt x="20682" y="4637"/>
                      <a:pt x="20715" y="4670"/>
                      <a:pt x="20715" y="4670"/>
                    </a:cubicBezTo>
                    <a:cubicBezTo>
                      <a:pt x="20948" y="3870"/>
                      <a:pt x="21215" y="3003"/>
                      <a:pt x="21215" y="3003"/>
                    </a:cubicBezTo>
                    <a:lnTo>
                      <a:pt x="21082" y="2002"/>
                    </a:lnTo>
                    <a:lnTo>
                      <a:pt x="21816" y="1101"/>
                    </a:lnTo>
                    <a:lnTo>
                      <a:pt x="21782" y="401"/>
                    </a:lnTo>
                    <a:lnTo>
                      <a:pt x="21149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4593450" y="4046675"/>
                <a:ext cx="231025" cy="20350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8140" extrusionOk="0">
                    <a:moveTo>
                      <a:pt x="6172" y="0"/>
                    </a:moveTo>
                    <a:lnTo>
                      <a:pt x="5705" y="301"/>
                    </a:lnTo>
                    <a:lnTo>
                      <a:pt x="4937" y="301"/>
                    </a:lnTo>
                    <a:lnTo>
                      <a:pt x="4370" y="34"/>
                    </a:lnTo>
                    <a:lnTo>
                      <a:pt x="3737" y="301"/>
                    </a:lnTo>
                    <a:lnTo>
                      <a:pt x="3370" y="1168"/>
                    </a:lnTo>
                    <a:lnTo>
                      <a:pt x="1969" y="1768"/>
                    </a:lnTo>
                    <a:lnTo>
                      <a:pt x="1702" y="2602"/>
                    </a:lnTo>
                    <a:lnTo>
                      <a:pt x="1468" y="3303"/>
                    </a:lnTo>
                    <a:lnTo>
                      <a:pt x="101" y="3536"/>
                    </a:lnTo>
                    <a:lnTo>
                      <a:pt x="1" y="4303"/>
                    </a:lnTo>
                    <a:lnTo>
                      <a:pt x="267" y="5204"/>
                    </a:lnTo>
                    <a:lnTo>
                      <a:pt x="501" y="6338"/>
                    </a:lnTo>
                    <a:cubicBezTo>
                      <a:pt x="501" y="6338"/>
                      <a:pt x="634" y="7039"/>
                      <a:pt x="768" y="7139"/>
                    </a:cubicBezTo>
                    <a:cubicBezTo>
                      <a:pt x="834" y="7239"/>
                      <a:pt x="1835" y="7773"/>
                      <a:pt x="2536" y="8140"/>
                    </a:cubicBezTo>
                    <a:lnTo>
                      <a:pt x="2536" y="8106"/>
                    </a:lnTo>
                    <a:lnTo>
                      <a:pt x="3670" y="7673"/>
                    </a:lnTo>
                    <a:cubicBezTo>
                      <a:pt x="3670" y="7673"/>
                      <a:pt x="4637" y="7639"/>
                      <a:pt x="4804" y="7606"/>
                    </a:cubicBezTo>
                    <a:cubicBezTo>
                      <a:pt x="5004" y="7539"/>
                      <a:pt x="5204" y="6672"/>
                      <a:pt x="5204" y="6672"/>
                    </a:cubicBezTo>
                    <a:lnTo>
                      <a:pt x="6072" y="5838"/>
                    </a:lnTo>
                    <a:lnTo>
                      <a:pt x="7206" y="5938"/>
                    </a:lnTo>
                    <a:lnTo>
                      <a:pt x="8273" y="5371"/>
                    </a:lnTo>
                    <a:lnTo>
                      <a:pt x="8440" y="4837"/>
                    </a:lnTo>
                    <a:lnTo>
                      <a:pt x="9240" y="4270"/>
                    </a:lnTo>
                    <a:lnTo>
                      <a:pt x="8607" y="1435"/>
                    </a:lnTo>
                    <a:lnTo>
                      <a:pt x="7806" y="968"/>
                    </a:lnTo>
                    <a:cubicBezTo>
                      <a:pt x="7806" y="968"/>
                      <a:pt x="6505" y="467"/>
                      <a:pt x="6305" y="301"/>
                    </a:cubicBezTo>
                    <a:cubicBezTo>
                      <a:pt x="6238" y="267"/>
                      <a:pt x="6205" y="167"/>
                      <a:pt x="6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4824450" y="4145900"/>
                <a:ext cx="342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02" extrusionOk="0">
                    <a:moveTo>
                      <a:pt x="0" y="301"/>
                    </a:moveTo>
                    <a:lnTo>
                      <a:pt x="1368" y="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4617625" y="4426950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4615975" y="442445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0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4613475" y="442277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0" y="0"/>
                    </a:moveTo>
                    <a:cubicBezTo>
                      <a:pt x="0" y="0"/>
                      <a:pt x="33" y="0"/>
                      <a:pt x="33" y="34"/>
                    </a:cubicBezTo>
                    <a:cubicBezTo>
                      <a:pt x="3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4620125" y="4428600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" y="1"/>
                    </a:moveTo>
                    <a:lnTo>
                      <a:pt x="34" y="34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4479200" y="4049175"/>
                <a:ext cx="179325" cy="3627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4511" extrusionOk="0">
                    <a:moveTo>
                      <a:pt x="801" y="0"/>
                    </a:moveTo>
                    <a:lnTo>
                      <a:pt x="568" y="1068"/>
                    </a:lnTo>
                    <a:lnTo>
                      <a:pt x="67" y="1702"/>
                    </a:lnTo>
                    <a:lnTo>
                      <a:pt x="101" y="2369"/>
                    </a:lnTo>
                    <a:lnTo>
                      <a:pt x="1" y="3603"/>
                    </a:lnTo>
                    <a:cubicBezTo>
                      <a:pt x="267" y="3736"/>
                      <a:pt x="601" y="3903"/>
                      <a:pt x="601" y="3903"/>
                    </a:cubicBezTo>
                    <a:cubicBezTo>
                      <a:pt x="835" y="3970"/>
                      <a:pt x="1235" y="4704"/>
                      <a:pt x="1235" y="4704"/>
                    </a:cubicBezTo>
                    <a:cubicBezTo>
                      <a:pt x="1235" y="4704"/>
                      <a:pt x="1035" y="5071"/>
                      <a:pt x="1035" y="5271"/>
                    </a:cubicBezTo>
                    <a:lnTo>
                      <a:pt x="1035" y="5938"/>
                    </a:lnTo>
                    <a:lnTo>
                      <a:pt x="1168" y="6305"/>
                    </a:lnTo>
                    <a:lnTo>
                      <a:pt x="1335" y="6472"/>
                    </a:lnTo>
                    <a:lnTo>
                      <a:pt x="1535" y="7072"/>
                    </a:lnTo>
                    <a:lnTo>
                      <a:pt x="1235" y="7806"/>
                    </a:lnTo>
                    <a:lnTo>
                      <a:pt x="1235" y="8173"/>
                    </a:lnTo>
                    <a:lnTo>
                      <a:pt x="1335" y="8607"/>
                    </a:lnTo>
                    <a:lnTo>
                      <a:pt x="1335" y="8840"/>
                    </a:lnTo>
                    <a:lnTo>
                      <a:pt x="868" y="9741"/>
                    </a:lnTo>
                    <a:cubicBezTo>
                      <a:pt x="868" y="9741"/>
                      <a:pt x="1001" y="10174"/>
                      <a:pt x="1135" y="10208"/>
                    </a:cubicBezTo>
                    <a:cubicBezTo>
                      <a:pt x="1268" y="10274"/>
                      <a:pt x="1468" y="10441"/>
                      <a:pt x="1468" y="10441"/>
                    </a:cubicBezTo>
                    <a:cubicBezTo>
                      <a:pt x="1468" y="10441"/>
                      <a:pt x="1969" y="10708"/>
                      <a:pt x="1668" y="10842"/>
                    </a:cubicBezTo>
                    <a:cubicBezTo>
                      <a:pt x="1588" y="10868"/>
                      <a:pt x="1541" y="10876"/>
                      <a:pt x="1512" y="10876"/>
                    </a:cubicBezTo>
                    <a:cubicBezTo>
                      <a:pt x="1474" y="10876"/>
                      <a:pt x="1468" y="10863"/>
                      <a:pt x="1458" y="10863"/>
                    </a:cubicBezTo>
                    <a:cubicBezTo>
                      <a:pt x="1447" y="10863"/>
                      <a:pt x="1432" y="10878"/>
                      <a:pt x="1368" y="10942"/>
                    </a:cubicBezTo>
                    <a:cubicBezTo>
                      <a:pt x="1292" y="11018"/>
                      <a:pt x="1225" y="11031"/>
                      <a:pt x="1179" y="11031"/>
                    </a:cubicBezTo>
                    <a:cubicBezTo>
                      <a:pt x="1155" y="11031"/>
                      <a:pt x="1137" y="11028"/>
                      <a:pt x="1126" y="11028"/>
                    </a:cubicBezTo>
                    <a:cubicBezTo>
                      <a:pt x="1103" y="11028"/>
                      <a:pt x="1112" y="11044"/>
                      <a:pt x="1168" y="11142"/>
                    </a:cubicBezTo>
                    <a:cubicBezTo>
                      <a:pt x="1302" y="11342"/>
                      <a:pt x="1668" y="11609"/>
                      <a:pt x="1668" y="11609"/>
                    </a:cubicBezTo>
                    <a:lnTo>
                      <a:pt x="2135" y="11642"/>
                    </a:lnTo>
                    <a:lnTo>
                      <a:pt x="3170" y="11976"/>
                    </a:lnTo>
                    <a:lnTo>
                      <a:pt x="3503" y="12309"/>
                    </a:lnTo>
                    <a:lnTo>
                      <a:pt x="4270" y="13610"/>
                    </a:lnTo>
                    <a:lnTo>
                      <a:pt x="4404" y="14010"/>
                    </a:lnTo>
                    <a:lnTo>
                      <a:pt x="4671" y="14010"/>
                    </a:lnTo>
                    <a:cubicBezTo>
                      <a:pt x="4671" y="14010"/>
                      <a:pt x="4799" y="14266"/>
                      <a:pt x="4920" y="14442"/>
                    </a:cubicBezTo>
                    <a:lnTo>
                      <a:pt x="4920" y="14442"/>
                    </a:lnTo>
                    <a:lnTo>
                      <a:pt x="5938" y="12142"/>
                    </a:lnTo>
                    <a:lnTo>
                      <a:pt x="6639" y="11809"/>
                    </a:lnTo>
                    <a:lnTo>
                      <a:pt x="6805" y="11075"/>
                    </a:lnTo>
                    <a:lnTo>
                      <a:pt x="7172" y="9374"/>
                    </a:lnTo>
                    <a:lnTo>
                      <a:pt x="7106" y="8006"/>
                    </a:lnTo>
                    <a:cubicBezTo>
                      <a:pt x="6405" y="7673"/>
                      <a:pt x="5404" y="7139"/>
                      <a:pt x="5338" y="7039"/>
                    </a:cubicBezTo>
                    <a:cubicBezTo>
                      <a:pt x="5204" y="6905"/>
                      <a:pt x="5071" y="6205"/>
                      <a:pt x="5071" y="6205"/>
                    </a:cubicBezTo>
                    <a:lnTo>
                      <a:pt x="4837" y="5071"/>
                    </a:lnTo>
                    <a:lnTo>
                      <a:pt x="4571" y="4203"/>
                    </a:lnTo>
                    <a:lnTo>
                      <a:pt x="4671" y="3403"/>
                    </a:lnTo>
                    <a:lnTo>
                      <a:pt x="4671" y="2569"/>
                    </a:lnTo>
                    <a:lnTo>
                      <a:pt x="4370" y="1802"/>
                    </a:lnTo>
                    <a:lnTo>
                      <a:pt x="3103" y="1035"/>
                    </a:lnTo>
                    <a:lnTo>
                      <a:pt x="2536" y="167"/>
                    </a:lnTo>
                    <a:lnTo>
                      <a:pt x="1502" y="534"/>
                    </a:lnTo>
                    <a:lnTo>
                      <a:pt x="1035" y="401"/>
                    </a:lnTo>
                    <a:lnTo>
                      <a:pt x="801" y="0"/>
                    </a:lnTo>
                    <a:close/>
                    <a:moveTo>
                      <a:pt x="4920" y="14442"/>
                    </a:moveTo>
                    <a:lnTo>
                      <a:pt x="4904" y="14477"/>
                    </a:lnTo>
                    <a:cubicBezTo>
                      <a:pt x="4937" y="14511"/>
                      <a:pt x="4937" y="14511"/>
                      <a:pt x="4971" y="14511"/>
                    </a:cubicBezTo>
                    <a:cubicBezTo>
                      <a:pt x="4954" y="14490"/>
                      <a:pt x="4937" y="14467"/>
                      <a:pt x="4920" y="14442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4621800" y="443027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1"/>
                    </a:moveTo>
                    <a:cubicBezTo>
                      <a:pt x="34" y="34"/>
                      <a:pt x="67" y="34"/>
                      <a:pt x="67" y="67"/>
                    </a:cubicBezTo>
                    <a:cubicBezTo>
                      <a:pt x="67" y="34"/>
                      <a:pt x="34" y="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4603450" y="4412775"/>
                <a:ext cx="8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67" extrusionOk="0">
                    <a:moveTo>
                      <a:pt x="34" y="67"/>
                    </a:moveTo>
                    <a:cubicBezTo>
                      <a:pt x="34" y="34"/>
                      <a:pt x="1" y="34"/>
                      <a:pt x="1" y="0"/>
                    </a:cubicBezTo>
                    <a:cubicBezTo>
                      <a:pt x="1" y="34"/>
                      <a:pt x="34" y="34"/>
                      <a:pt x="34" y="67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4627650" y="4435275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1"/>
                    </a:moveTo>
                    <a:lnTo>
                      <a:pt x="0" y="34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4611800" y="4421100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34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4610125" y="44194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4605125" y="4414425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1" y="1"/>
                    </a:moveTo>
                    <a:lnTo>
                      <a:pt x="1" y="34"/>
                    </a:lnTo>
                    <a:cubicBezTo>
                      <a:pt x="1" y="34"/>
                      <a:pt x="1" y="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4629300" y="44369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68" y="67"/>
                    </a:moveTo>
                    <a:cubicBezTo>
                      <a:pt x="34" y="34"/>
                      <a:pt x="1" y="34"/>
                      <a:pt x="1" y="1"/>
                    </a:cubicBezTo>
                    <a:cubicBezTo>
                      <a:pt x="1" y="34"/>
                      <a:pt x="34" y="34"/>
                      <a:pt x="68" y="67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4634325" y="4441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4608450" y="4417775"/>
                <a:ext cx="8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34" extrusionOk="0">
                    <a:moveTo>
                      <a:pt x="1" y="0"/>
                    </a:moveTo>
                    <a:lnTo>
                      <a:pt x="34" y="34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4605950" y="4415275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34"/>
                    </a:cubicBezTo>
                    <a:cubicBezTo>
                      <a:pt x="1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4606800" y="4416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4858650" y="3834850"/>
                <a:ext cx="25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35" extrusionOk="0">
                    <a:moveTo>
                      <a:pt x="100" y="1"/>
                    </a:moveTo>
                    <a:cubicBezTo>
                      <a:pt x="67" y="1"/>
                      <a:pt x="33" y="34"/>
                      <a:pt x="0" y="34"/>
                    </a:cubicBezTo>
                    <a:cubicBezTo>
                      <a:pt x="33" y="34"/>
                      <a:pt x="67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4851125" y="3835700"/>
                <a:ext cx="25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34" extrusionOk="0">
                    <a:moveTo>
                      <a:pt x="101" y="0"/>
                    </a:moveTo>
                    <a:cubicBezTo>
                      <a:pt x="68" y="33"/>
                      <a:pt x="34" y="33"/>
                      <a:pt x="1" y="33"/>
                    </a:cubicBezTo>
                    <a:cubicBezTo>
                      <a:pt x="34" y="33"/>
                      <a:pt x="68" y="33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4854475" y="3835700"/>
                <a:ext cx="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" extrusionOk="0">
                    <a:moveTo>
                      <a:pt x="134" y="0"/>
                    </a:moveTo>
                    <a:lnTo>
                      <a:pt x="0" y="0"/>
                    </a:lnTo>
                    <a:cubicBezTo>
                      <a:pt x="34" y="0"/>
                      <a:pt x="100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4837800" y="3837350"/>
                <a:ext cx="16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35" extrusionOk="0">
                    <a:moveTo>
                      <a:pt x="67" y="1"/>
                    </a:moveTo>
                    <a:cubicBezTo>
                      <a:pt x="34" y="1"/>
                      <a:pt x="34" y="1"/>
                      <a:pt x="0" y="34"/>
                    </a:cubicBezTo>
                    <a:cubicBezTo>
                      <a:pt x="34" y="34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4847800" y="3836525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101" y="0"/>
                    </a:moveTo>
                    <a:cubicBezTo>
                      <a:pt x="67" y="0"/>
                      <a:pt x="34" y="0"/>
                      <a:pt x="0" y="0"/>
                    </a:cubicBezTo>
                    <a:cubicBezTo>
                      <a:pt x="34" y="0"/>
                      <a:pt x="67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4841125" y="3837350"/>
                <a:ext cx="2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" extrusionOk="0">
                    <a:moveTo>
                      <a:pt x="101" y="1"/>
                    </a:moveTo>
                    <a:cubicBezTo>
                      <a:pt x="67" y="1"/>
                      <a:pt x="34" y="1"/>
                      <a:pt x="1" y="1"/>
                    </a:cubicBezTo>
                    <a:cubicBezTo>
                      <a:pt x="34" y="1"/>
                      <a:pt x="67" y="1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4861975" y="3834850"/>
                <a:ext cx="3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" extrusionOk="0">
                    <a:moveTo>
                      <a:pt x="134" y="1"/>
                    </a:moveTo>
                    <a:cubicBezTo>
                      <a:pt x="67" y="1"/>
                      <a:pt x="34" y="1"/>
                      <a:pt x="1" y="1"/>
                    </a:cubicBezTo>
                    <a:cubicBezTo>
                      <a:pt x="34" y="1"/>
                      <a:pt x="67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4844475" y="3836525"/>
                <a:ext cx="25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34" extrusionOk="0">
                    <a:moveTo>
                      <a:pt x="100" y="0"/>
                    </a:move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4828625" y="3839025"/>
                <a:ext cx="1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" extrusionOk="0">
                    <a:moveTo>
                      <a:pt x="0" y="0"/>
                    </a:moveTo>
                    <a:cubicBezTo>
                      <a:pt x="0" y="0"/>
                      <a:pt x="34" y="0"/>
                      <a:pt x="67" y="0"/>
                    </a:cubicBezTo>
                    <a:cubicBezTo>
                      <a:pt x="3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4820275" y="3839025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1" y="0"/>
                    </a:moveTo>
                    <a:cubicBezTo>
                      <a:pt x="34" y="0"/>
                      <a:pt x="34" y="0"/>
                      <a:pt x="67" y="0"/>
                    </a:cubicBezTo>
                    <a:cubicBezTo>
                      <a:pt x="34" y="0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4818600" y="3839025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1" y="0"/>
                    </a:move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4834450" y="3838200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1" y="0"/>
                    </a:moveTo>
                    <a:cubicBezTo>
                      <a:pt x="34" y="0"/>
                      <a:pt x="67" y="0"/>
                      <a:pt x="67" y="0"/>
                    </a:cubicBezTo>
                    <a:cubicBezTo>
                      <a:pt x="67" y="0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4831125" y="3838200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0" y="0"/>
                    </a:moveTo>
                    <a:cubicBezTo>
                      <a:pt x="34" y="0"/>
                      <a:pt x="67" y="0"/>
                      <a:pt x="67" y="0"/>
                    </a:cubicBezTo>
                    <a:cubicBezTo>
                      <a:pt x="67" y="0"/>
                      <a:pt x="34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4822775" y="3839025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1" y="0"/>
                    </a:moveTo>
                    <a:cubicBezTo>
                      <a:pt x="34" y="0"/>
                      <a:pt x="34" y="0"/>
                      <a:pt x="67" y="0"/>
                    </a:cubicBezTo>
                    <a:cubicBezTo>
                      <a:pt x="34" y="0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4825275" y="3839025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1" y="0"/>
                    </a:moveTo>
                    <a:cubicBezTo>
                      <a:pt x="34" y="0"/>
                      <a:pt x="68" y="0"/>
                      <a:pt x="68" y="0"/>
                    </a:cubicBezTo>
                    <a:cubicBezTo>
                      <a:pt x="68" y="0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4372450" y="3613850"/>
                <a:ext cx="417000" cy="46787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18715" extrusionOk="0">
                    <a:moveTo>
                      <a:pt x="14044" y="7506"/>
                    </a:moveTo>
                    <a:lnTo>
                      <a:pt x="14042" y="7521"/>
                    </a:lnTo>
                    <a:lnTo>
                      <a:pt x="14078" y="7573"/>
                    </a:lnTo>
                    <a:lnTo>
                      <a:pt x="14044" y="7506"/>
                    </a:lnTo>
                    <a:close/>
                    <a:moveTo>
                      <a:pt x="2102" y="1"/>
                    </a:moveTo>
                    <a:lnTo>
                      <a:pt x="1735" y="568"/>
                    </a:lnTo>
                    <a:lnTo>
                      <a:pt x="835" y="868"/>
                    </a:lnTo>
                    <a:lnTo>
                      <a:pt x="1" y="2002"/>
                    </a:lnTo>
                    <a:cubicBezTo>
                      <a:pt x="1" y="2002"/>
                      <a:pt x="468" y="3737"/>
                      <a:pt x="535" y="3937"/>
                    </a:cubicBezTo>
                    <a:cubicBezTo>
                      <a:pt x="601" y="4137"/>
                      <a:pt x="935" y="4237"/>
                      <a:pt x="935" y="4237"/>
                    </a:cubicBezTo>
                    <a:cubicBezTo>
                      <a:pt x="935" y="4237"/>
                      <a:pt x="1769" y="4638"/>
                      <a:pt x="1869" y="4738"/>
                    </a:cubicBezTo>
                    <a:cubicBezTo>
                      <a:pt x="1969" y="4838"/>
                      <a:pt x="1869" y="4871"/>
                      <a:pt x="1869" y="4971"/>
                    </a:cubicBezTo>
                    <a:cubicBezTo>
                      <a:pt x="1869" y="5071"/>
                      <a:pt x="1502" y="5138"/>
                      <a:pt x="1369" y="5238"/>
                    </a:cubicBezTo>
                    <a:cubicBezTo>
                      <a:pt x="1268" y="5338"/>
                      <a:pt x="1502" y="6039"/>
                      <a:pt x="1502" y="6039"/>
                    </a:cubicBezTo>
                    <a:cubicBezTo>
                      <a:pt x="1502" y="6039"/>
                      <a:pt x="2036" y="6672"/>
                      <a:pt x="2069" y="6806"/>
                    </a:cubicBezTo>
                    <a:cubicBezTo>
                      <a:pt x="2102" y="6939"/>
                      <a:pt x="2069" y="7273"/>
                      <a:pt x="2069" y="7273"/>
                    </a:cubicBezTo>
                    <a:lnTo>
                      <a:pt x="1769" y="7707"/>
                    </a:lnTo>
                    <a:lnTo>
                      <a:pt x="1435" y="8707"/>
                    </a:lnTo>
                    <a:lnTo>
                      <a:pt x="1969" y="8907"/>
                    </a:lnTo>
                    <a:lnTo>
                      <a:pt x="2936" y="9775"/>
                    </a:lnTo>
                    <a:lnTo>
                      <a:pt x="3003" y="10509"/>
                    </a:lnTo>
                    <a:lnTo>
                      <a:pt x="2870" y="10775"/>
                    </a:lnTo>
                    <a:lnTo>
                      <a:pt x="2703" y="10809"/>
                    </a:lnTo>
                    <a:lnTo>
                      <a:pt x="2303" y="10675"/>
                    </a:lnTo>
                    <a:lnTo>
                      <a:pt x="1869" y="10709"/>
                    </a:lnTo>
                    <a:lnTo>
                      <a:pt x="2102" y="11443"/>
                    </a:lnTo>
                    <a:lnTo>
                      <a:pt x="2336" y="12210"/>
                    </a:lnTo>
                    <a:lnTo>
                      <a:pt x="1969" y="12443"/>
                    </a:lnTo>
                    <a:lnTo>
                      <a:pt x="1969" y="12810"/>
                    </a:lnTo>
                    <a:lnTo>
                      <a:pt x="5505" y="15479"/>
                    </a:lnTo>
                    <a:lnTo>
                      <a:pt x="7473" y="15779"/>
                    </a:lnTo>
                    <a:lnTo>
                      <a:pt x="8173" y="14845"/>
                    </a:lnTo>
                    <a:lnTo>
                      <a:pt x="7773" y="14445"/>
                    </a:lnTo>
                    <a:lnTo>
                      <a:pt x="8107" y="14044"/>
                    </a:lnTo>
                    <a:lnTo>
                      <a:pt x="8574" y="13611"/>
                    </a:lnTo>
                    <a:lnTo>
                      <a:pt x="10208" y="15412"/>
                    </a:lnTo>
                    <a:lnTo>
                      <a:pt x="12176" y="16279"/>
                    </a:lnTo>
                    <a:lnTo>
                      <a:pt x="12276" y="16713"/>
                    </a:lnTo>
                    <a:lnTo>
                      <a:pt x="11709" y="18047"/>
                    </a:lnTo>
                    <a:lnTo>
                      <a:pt x="11676" y="18714"/>
                    </a:lnTo>
                    <a:lnTo>
                      <a:pt x="11676" y="18714"/>
                    </a:lnTo>
                    <a:lnTo>
                      <a:pt x="12210" y="18481"/>
                    </a:lnTo>
                    <a:lnTo>
                      <a:pt x="12577" y="17614"/>
                    </a:lnTo>
                    <a:lnTo>
                      <a:pt x="13210" y="17347"/>
                    </a:lnTo>
                    <a:lnTo>
                      <a:pt x="13777" y="17614"/>
                    </a:lnTo>
                    <a:lnTo>
                      <a:pt x="14511" y="17614"/>
                    </a:lnTo>
                    <a:lnTo>
                      <a:pt x="15012" y="17313"/>
                    </a:lnTo>
                    <a:cubicBezTo>
                      <a:pt x="14912" y="16946"/>
                      <a:pt x="14878" y="16346"/>
                      <a:pt x="14878" y="16346"/>
                    </a:cubicBezTo>
                    <a:lnTo>
                      <a:pt x="15145" y="15012"/>
                    </a:lnTo>
                    <a:lnTo>
                      <a:pt x="16679" y="12577"/>
                    </a:lnTo>
                    <a:lnTo>
                      <a:pt x="15412" y="12110"/>
                    </a:lnTo>
                    <a:cubicBezTo>
                      <a:pt x="15412" y="12110"/>
                      <a:pt x="14445" y="11342"/>
                      <a:pt x="14378" y="11142"/>
                    </a:cubicBezTo>
                    <a:cubicBezTo>
                      <a:pt x="14344" y="10942"/>
                      <a:pt x="14011" y="10509"/>
                      <a:pt x="14011" y="10509"/>
                    </a:cubicBezTo>
                    <a:lnTo>
                      <a:pt x="13644" y="9841"/>
                    </a:lnTo>
                    <a:lnTo>
                      <a:pt x="13844" y="9208"/>
                    </a:lnTo>
                    <a:lnTo>
                      <a:pt x="14042" y="7521"/>
                    </a:lnTo>
                    <a:lnTo>
                      <a:pt x="13511" y="6739"/>
                    </a:lnTo>
                    <a:lnTo>
                      <a:pt x="13777" y="6339"/>
                    </a:lnTo>
                    <a:lnTo>
                      <a:pt x="14011" y="6005"/>
                    </a:lnTo>
                    <a:lnTo>
                      <a:pt x="13844" y="5672"/>
                    </a:lnTo>
                    <a:lnTo>
                      <a:pt x="13110" y="5738"/>
                    </a:lnTo>
                    <a:lnTo>
                      <a:pt x="12176" y="6606"/>
                    </a:lnTo>
                    <a:lnTo>
                      <a:pt x="11542" y="6606"/>
                    </a:lnTo>
                    <a:cubicBezTo>
                      <a:pt x="11542" y="6606"/>
                      <a:pt x="10041" y="5939"/>
                      <a:pt x="9775" y="5805"/>
                    </a:cubicBezTo>
                    <a:cubicBezTo>
                      <a:pt x="9508" y="5672"/>
                      <a:pt x="9508" y="4438"/>
                      <a:pt x="9508" y="4438"/>
                    </a:cubicBezTo>
                    <a:lnTo>
                      <a:pt x="8507" y="3403"/>
                    </a:lnTo>
                    <a:lnTo>
                      <a:pt x="7273" y="2870"/>
                    </a:lnTo>
                    <a:lnTo>
                      <a:pt x="6872" y="1602"/>
                    </a:lnTo>
                    <a:lnTo>
                      <a:pt x="6039" y="1369"/>
                    </a:lnTo>
                    <a:lnTo>
                      <a:pt x="4771" y="301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4750225" y="4053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4748550" y="4049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4748550" y="4051675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1" y="1"/>
                    </a:moveTo>
                    <a:cubicBezTo>
                      <a:pt x="1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4593450" y="4154250"/>
                <a:ext cx="8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34" extrusionOk="0">
                    <a:moveTo>
                      <a:pt x="1" y="0"/>
                    </a:moveTo>
                    <a:lnTo>
                      <a:pt x="34" y="134"/>
                    </a:lnTo>
                    <a:lnTo>
                      <a:pt x="34" y="134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4530075" y="3954100"/>
                <a:ext cx="149300" cy="181000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7240" extrusionOk="0">
                    <a:moveTo>
                      <a:pt x="5905" y="4871"/>
                    </a:moveTo>
                    <a:lnTo>
                      <a:pt x="5371" y="5100"/>
                    </a:lnTo>
                    <a:lnTo>
                      <a:pt x="5371" y="5100"/>
                    </a:lnTo>
                    <a:lnTo>
                      <a:pt x="5371" y="5104"/>
                    </a:lnTo>
                    <a:lnTo>
                      <a:pt x="5371" y="5104"/>
                    </a:lnTo>
                    <a:lnTo>
                      <a:pt x="5905" y="4871"/>
                    </a:lnTo>
                    <a:close/>
                    <a:moveTo>
                      <a:pt x="2269" y="1"/>
                    </a:moveTo>
                    <a:lnTo>
                      <a:pt x="1802" y="434"/>
                    </a:lnTo>
                    <a:lnTo>
                      <a:pt x="1468" y="801"/>
                    </a:lnTo>
                    <a:lnTo>
                      <a:pt x="1868" y="1235"/>
                    </a:lnTo>
                    <a:lnTo>
                      <a:pt x="1168" y="2169"/>
                    </a:lnTo>
                    <a:lnTo>
                      <a:pt x="1001" y="2603"/>
                    </a:lnTo>
                    <a:lnTo>
                      <a:pt x="734" y="2970"/>
                    </a:lnTo>
                    <a:lnTo>
                      <a:pt x="234" y="3170"/>
                    </a:lnTo>
                    <a:lnTo>
                      <a:pt x="0" y="3270"/>
                    </a:lnTo>
                    <a:lnTo>
                      <a:pt x="100" y="4137"/>
                    </a:lnTo>
                    <a:lnTo>
                      <a:pt x="467" y="4004"/>
                    </a:lnTo>
                    <a:lnTo>
                      <a:pt x="1068" y="4838"/>
                    </a:lnTo>
                    <a:lnTo>
                      <a:pt x="2335" y="5638"/>
                    </a:lnTo>
                    <a:lnTo>
                      <a:pt x="2636" y="6372"/>
                    </a:lnTo>
                    <a:lnTo>
                      <a:pt x="2636" y="7239"/>
                    </a:lnTo>
                    <a:lnTo>
                      <a:pt x="4003" y="7006"/>
                    </a:lnTo>
                    <a:lnTo>
                      <a:pt x="4237" y="6305"/>
                    </a:lnTo>
                    <a:lnTo>
                      <a:pt x="4504" y="5471"/>
                    </a:lnTo>
                    <a:lnTo>
                      <a:pt x="5371" y="5100"/>
                    </a:lnTo>
                    <a:lnTo>
                      <a:pt x="5371" y="5100"/>
                    </a:lnTo>
                    <a:lnTo>
                      <a:pt x="5404" y="4437"/>
                    </a:lnTo>
                    <a:lnTo>
                      <a:pt x="5971" y="3103"/>
                    </a:lnTo>
                    <a:lnTo>
                      <a:pt x="5905" y="2669"/>
                    </a:lnTo>
                    <a:lnTo>
                      <a:pt x="3903" y="1802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4379975" y="3929100"/>
                <a:ext cx="199325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9374" extrusionOk="0">
                    <a:moveTo>
                      <a:pt x="367" y="0"/>
                    </a:moveTo>
                    <a:lnTo>
                      <a:pt x="33" y="500"/>
                    </a:lnTo>
                    <a:lnTo>
                      <a:pt x="367" y="1568"/>
                    </a:lnTo>
                    <a:lnTo>
                      <a:pt x="1068" y="2468"/>
                    </a:lnTo>
                    <a:lnTo>
                      <a:pt x="1101" y="3002"/>
                    </a:lnTo>
                    <a:lnTo>
                      <a:pt x="701" y="3202"/>
                    </a:lnTo>
                    <a:lnTo>
                      <a:pt x="667" y="4003"/>
                    </a:lnTo>
                    <a:lnTo>
                      <a:pt x="901" y="4470"/>
                    </a:lnTo>
                    <a:lnTo>
                      <a:pt x="0" y="5437"/>
                    </a:lnTo>
                    <a:lnTo>
                      <a:pt x="100" y="6171"/>
                    </a:lnTo>
                    <a:lnTo>
                      <a:pt x="1134" y="6305"/>
                    </a:lnTo>
                    <a:lnTo>
                      <a:pt x="1601" y="6638"/>
                    </a:lnTo>
                    <a:lnTo>
                      <a:pt x="2635" y="7772"/>
                    </a:lnTo>
                    <a:cubicBezTo>
                      <a:pt x="2635" y="7772"/>
                      <a:pt x="3469" y="8273"/>
                      <a:pt x="3669" y="8306"/>
                    </a:cubicBezTo>
                    <a:cubicBezTo>
                      <a:pt x="3836" y="8339"/>
                      <a:pt x="4570" y="8706"/>
                      <a:pt x="4570" y="8706"/>
                    </a:cubicBezTo>
                    <a:cubicBezTo>
                      <a:pt x="4737" y="8773"/>
                      <a:pt x="4970" y="9140"/>
                      <a:pt x="5104" y="9373"/>
                    </a:cubicBezTo>
                    <a:lnTo>
                      <a:pt x="7139" y="7739"/>
                    </a:lnTo>
                    <a:lnTo>
                      <a:pt x="7972" y="6405"/>
                    </a:lnTo>
                    <a:lnTo>
                      <a:pt x="7072" y="5838"/>
                    </a:lnTo>
                    <a:lnTo>
                      <a:pt x="6471" y="5004"/>
                    </a:lnTo>
                    <a:lnTo>
                      <a:pt x="6104" y="5137"/>
                    </a:lnTo>
                    <a:lnTo>
                      <a:pt x="6004" y="4270"/>
                    </a:lnTo>
                    <a:lnTo>
                      <a:pt x="6238" y="4170"/>
                    </a:lnTo>
                    <a:lnTo>
                      <a:pt x="6738" y="3970"/>
                    </a:lnTo>
                    <a:lnTo>
                      <a:pt x="7005" y="3603"/>
                    </a:lnTo>
                    <a:lnTo>
                      <a:pt x="7172" y="3169"/>
                    </a:lnTo>
                    <a:lnTo>
                      <a:pt x="5204" y="2869"/>
                    </a:lnTo>
                    <a:lnTo>
                      <a:pt x="1935" y="367"/>
                    </a:lnTo>
                    <a:lnTo>
                      <a:pt x="1301" y="2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4117275" y="3762300"/>
                <a:ext cx="329425" cy="302750"/>
              </a:xfrm>
              <a:custGeom>
                <a:avLst/>
                <a:gdLst/>
                <a:ahLst/>
                <a:cxnLst/>
                <a:rect l="l" t="t" r="r" b="b"/>
                <a:pathLst>
                  <a:path w="13177" h="12110" extrusionOk="0">
                    <a:moveTo>
                      <a:pt x="3036" y="1"/>
                    </a:moveTo>
                    <a:lnTo>
                      <a:pt x="2636" y="401"/>
                    </a:lnTo>
                    <a:lnTo>
                      <a:pt x="1969" y="468"/>
                    </a:lnTo>
                    <a:lnTo>
                      <a:pt x="1368" y="1035"/>
                    </a:lnTo>
                    <a:lnTo>
                      <a:pt x="868" y="634"/>
                    </a:lnTo>
                    <a:lnTo>
                      <a:pt x="368" y="468"/>
                    </a:lnTo>
                    <a:lnTo>
                      <a:pt x="1" y="2302"/>
                    </a:lnTo>
                    <a:lnTo>
                      <a:pt x="734" y="3036"/>
                    </a:lnTo>
                    <a:lnTo>
                      <a:pt x="1835" y="4971"/>
                    </a:lnTo>
                    <a:lnTo>
                      <a:pt x="5204" y="8173"/>
                    </a:lnTo>
                    <a:lnTo>
                      <a:pt x="5938" y="8173"/>
                    </a:lnTo>
                    <a:lnTo>
                      <a:pt x="6772" y="8807"/>
                    </a:lnTo>
                    <a:lnTo>
                      <a:pt x="7873" y="9641"/>
                    </a:lnTo>
                    <a:lnTo>
                      <a:pt x="7840" y="10308"/>
                    </a:lnTo>
                    <a:cubicBezTo>
                      <a:pt x="7840" y="10308"/>
                      <a:pt x="7739" y="10642"/>
                      <a:pt x="8206" y="10775"/>
                    </a:cubicBezTo>
                    <a:cubicBezTo>
                      <a:pt x="8707" y="10908"/>
                      <a:pt x="9107" y="10808"/>
                      <a:pt x="9474" y="11075"/>
                    </a:cubicBezTo>
                    <a:cubicBezTo>
                      <a:pt x="9874" y="11342"/>
                      <a:pt x="10508" y="12109"/>
                      <a:pt x="10508" y="12109"/>
                    </a:cubicBezTo>
                    <a:lnTo>
                      <a:pt x="11375" y="11109"/>
                    </a:lnTo>
                    <a:lnTo>
                      <a:pt x="11175" y="10675"/>
                    </a:lnTo>
                    <a:lnTo>
                      <a:pt x="11209" y="9874"/>
                    </a:lnTo>
                    <a:lnTo>
                      <a:pt x="11609" y="9641"/>
                    </a:lnTo>
                    <a:lnTo>
                      <a:pt x="11576" y="9107"/>
                    </a:lnTo>
                    <a:lnTo>
                      <a:pt x="10875" y="8240"/>
                    </a:lnTo>
                    <a:lnTo>
                      <a:pt x="10541" y="7172"/>
                    </a:lnTo>
                    <a:lnTo>
                      <a:pt x="10875" y="6672"/>
                    </a:lnTo>
                    <a:lnTo>
                      <a:pt x="11809" y="6939"/>
                    </a:lnTo>
                    <a:lnTo>
                      <a:pt x="12443" y="7039"/>
                    </a:lnTo>
                    <a:lnTo>
                      <a:pt x="12176" y="6839"/>
                    </a:lnTo>
                    <a:lnTo>
                      <a:pt x="12176" y="6505"/>
                    </a:lnTo>
                    <a:lnTo>
                      <a:pt x="12543" y="6272"/>
                    </a:lnTo>
                    <a:lnTo>
                      <a:pt x="12309" y="5505"/>
                    </a:lnTo>
                    <a:lnTo>
                      <a:pt x="12076" y="4737"/>
                    </a:lnTo>
                    <a:lnTo>
                      <a:pt x="12510" y="4704"/>
                    </a:lnTo>
                    <a:lnTo>
                      <a:pt x="12876" y="4837"/>
                    </a:lnTo>
                    <a:lnTo>
                      <a:pt x="13043" y="4804"/>
                    </a:lnTo>
                    <a:lnTo>
                      <a:pt x="13177" y="4537"/>
                    </a:lnTo>
                    <a:lnTo>
                      <a:pt x="13110" y="3837"/>
                    </a:lnTo>
                    <a:lnTo>
                      <a:pt x="12176" y="2936"/>
                    </a:lnTo>
                    <a:lnTo>
                      <a:pt x="11642" y="2736"/>
                    </a:lnTo>
                    <a:lnTo>
                      <a:pt x="11976" y="1769"/>
                    </a:lnTo>
                    <a:lnTo>
                      <a:pt x="12276" y="1335"/>
                    </a:lnTo>
                    <a:cubicBezTo>
                      <a:pt x="12276" y="1335"/>
                      <a:pt x="12309" y="968"/>
                      <a:pt x="12276" y="835"/>
                    </a:cubicBezTo>
                    <a:cubicBezTo>
                      <a:pt x="12243" y="768"/>
                      <a:pt x="11976" y="401"/>
                      <a:pt x="11809" y="234"/>
                    </a:cubicBezTo>
                    <a:lnTo>
                      <a:pt x="10541" y="1001"/>
                    </a:lnTo>
                    <a:lnTo>
                      <a:pt x="10108" y="201"/>
                    </a:lnTo>
                    <a:lnTo>
                      <a:pt x="7272" y="1"/>
                    </a:lnTo>
                    <a:lnTo>
                      <a:pt x="6906" y="468"/>
                    </a:lnTo>
                    <a:lnTo>
                      <a:pt x="5104" y="201"/>
                    </a:lnTo>
                    <a:lnTo>
                      <a:pt x="3770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4441675" y="3949100"/>
                <a:ext cx="32550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68" extrusionOk="0">
                    <a:moveTo>
                      <a:pt x="1" y="1"/>
                    </a:moveTo>
                    <a:lnTo>
                      <a:pt x="1301" y="968"/>
                    </a:lnTo>
                    <a:lnTo>
                      <a:pt x="1301" y="968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4424175" y="3786475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1"/>
                    </a:move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4424175" y="3783975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34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4424175" y="37823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extrusionOk="0">
                    <a:moveTo>
                      <a:pt x="0" y="67"/>
                    </a:moveTo>
                    <a:cubicBezTo>
                      <a:pt x="0" y="34"/>
                      <a:pt x="0" y="34"/>
                      <a:pt x="0" y="0"/>
                    </a:cubicBezTo>
                    <a:cubicBezTo>
                      <a:pt x="0" y="34"/>
                      <a:pt x="0" y="34"/>
                      <a:pt x="0" y="67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4424175" y="3789825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0"/>
                    </a:move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4424175" y="3792325"/>
                <a:ext cx="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1" extrusionOk="0">
                    <a:moveTo>
                      <a:pt x="0" y="101"/>
                    </a:moveTo>
                    <a:lnTo>
                      <a:pt x="0" y="101"/>
                    </a:lnTo>
                    <a:cubicBezTo>
                      <a:pt x="0" y="67"/>
                      <a:pt x="0" y="34"/>
                      <a:pt x="0" y="0"/>
                    </a:cubicBezTo>
                    <a:cubicBezTo>
                      <a:pt x="0" y="34"/>
                      <a:pt x="0" y="67"/>
                      <a:pt x="0" y="10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4424175" y="3790650"/>
                <a:ext cx="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8" extrusionOk="0">
                    <a:moveTo>
                      <a:pt x="0" y="1"/>
                    </a:moveTo>
                    <a:cubicBezTo>
                      <a:pt x="0" y="34"/>
                      <a:pt x="0" y="34"/>
                      <a:pt x="0" y="67"/>
                    </a:cubicBezTo>
                    <a:cubicBezTo>
                      <a:pt x="0" y="34"/>
                      <a:pt x="0" y="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4424175" y="378815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1"/>
                    </a:move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4424175" y="3784825"/>
                <a:ext cx="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7" extrusionOk="0">
                    <a:moveTo>
                      <a:pt x="0" y="0"/>
                    </a:moveTo>
                    <a:cubicBezTo>
                      <a:pt x="0" y="34"/>
                      <a:pt x="0" y="34"/>
                      <a:pt x="0" y="67"/>
                    </a:cubicBezTo>
                    <a:cubicBezTo>
                      <a:pt x="0" y="34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3902950" y="3614700"/>
                <a:ext cx="518725" cy="46870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18748" extrusionOk="0">
                    <a:moveTo>
                      <a:pt x="9541" y="0"/>
                    </a:moveTo>
                    <a:lnTo>
                      <a:pt x="9141" y="701"/>
                    </a:lnTo>
                    <a:lnTo>
                      <a:pt x="8040" y="1101"/>
                    </a:lnTo>
                    <a:lnTo>
                      <a:pt x="7873" y="3103"/>
                    </a:lnTo>
                    <a:lnTo>
                      <a:pt x="7006" y="3470"/>
                    </a:lnTo>
                    <a:lnTo>
                      <a:pt x="6872" y="4770"/>
                    </a:lnTo>
                    <a:lnTo>
                      <a:pt x="6539" y="5171"/>
                    </a:lnTo>
                    <a:lnTo>
                      <a:pt x="5071" y="5171"/>
                    </a:lnTo>
                    <a:lnTo>
                      <a:pt x="4371" y="5004"/>
                    </a:lnTo>
                    <a:lnTo>
                      <a:pt x="4237" y="4604"/>
                    </a:lnTo>
                    <a:lnTo>
                      <a:pt x="3537" y="4904"/>
                    </a:lnTo>
                    <a:lnTo>
                      <a:pt x="2970" y="5371"/>
                    </a:lnTo>
                    <a:lnTo>
                      <a:pt x="234" y="5805"/>
                    </a:lnTo>
                    <a:cubicBezTo>
                      <a:pt x="134" y="5938"/>
                      <a:pt x="1" y="6138"/>
                      <a:pt x="68" y="6238"/>
                    </a:cubicBezTo>
                    <a:cubicBezTo>
                      <a:pt x="134" y="6438"/>
                      <a:pt x="401" y="7039"/>
                      <a:pt x="401" y="7039"/>
                    </a:cubicBezTo>
                    <a:cubicBezTo>
                      <a:pt x="401" y="7039"/>
                      <a:pt x="1068" y="8140"/>
                      <a:pt x="1135" y="8273"/>
                    </a:cubicBezTo>
                    <a:cubicBezTo>
                      <a:pt x="1235" y="8406"/>
                      <a:pt x="1235" y="8740"/>
                      <a:pt x="1402" y="8740"/>
                    </a:cubicBezTo>
                    <a:lnTo>
                      <a:pt x="1569" y="8740"/>
                    </a:lnTo>
                    <a:cubicBezTo>
                      <a:pt x="1569" y="8740"/>
                      <a:pt x="1710" y="8765"/>
                      <a:pt x="1865" y="8765"/>
                    </a:cubicBezTo>
                    <a:cubicBezTo>
                      <a:pt x="2019" y="8765"/>
                      <a:pt x="2186" y="8740"/>
                      <a:pt x="2236" y="8640"/>
                    </a:cubicBezTo>
                    <a:cubicBezTo>
                      <a:pt x="2336" y="8473"/>
                      <a:pt x="2403" y="8340"/>
                      <a:pt x="2403" y="8173"/>
                    </a:cubicBezTo>
                    <a:cubicBezTo>
                      <a:pt x="2403" y="8006"/>
                      <a:pt x="2536" y="7372"/>
                      <a:pt x="2536" y="7372"/>
                    </a:cubicBezTo>
                    <a:lnTo>
                      <a:pt x="2536" y="6305"/>
                    </a:lnTo>
                    <a:cubicBezTo>
                      <a:pt x="2536" y="6305"/>
                      <a:pt x="2455" y="5980"/>
                      <a:pt x="2689" y="5980"/>
                    </a:cubicBezTo>
                    <a:cubicBezTo>
                      <a:pt x="2754" y="5980"/>
                      <a:pt x="2845" y="6005"/>
                      <a:pt x="2970" y="6071"/>
                    </a:cubicBezTo>
                    <a:cubicBezTo>
                      <a:pt x="3537" y="6372"/>
                      <a:pt x="4504" y="7072"/>
                      <a:pt x="4504" y="7072"/>
                    </a:cubicBezTo>
                    <a:lnTo>
                      <a:pt x="5438" y="7706"/>
                    </a:lnTo>
                    <a:cubicBezTo>
                      <a:pt x="5438" y="7706"/>
                      <a:pt x="5138" y="8406"/>
                      <a:pt x="5238" y="8740"/>
                    </a:cubicBezTo>
                    <a:cubicBezTo>
                      <a:pt x="5371" y="9107"/>
                      <a:pt x="6139" y="9841"/>
                      <a:pt x="6172" y="9974"/>
                    </a:cubicBezTo>
                    <a:cubicBezTo>
                      <a:pt x="6205" y="10108"/>
                      <a:pt x="6606" y="10808"/>
                      <a:pt x="6606" y="10808"/>
                    </a:cubicBezTo>
                    <a:lnTo>
                      <a:pt x="7039" y="10808"/>
                    </a:lnTo>
                    <a:lnTo>
                      <a:pt x="7306" y="11175"/>
                    </a:lnTo>
                    <a:lnTo>
                      <a:pt x="6972" y="11675"/>
                    </a:lnTo>
                    <a:lnTo>
                      <a:pt x="6839" y="12409"/>
                    </a:lnTo>
                    <a:lnTo>
                      <a:pt x="7373" y="12743"/>
                    </a:lnTo>
                    <a:cubicBezTo>
                      <a:pt x="7373" y="12743"/>
                      <a:pt x="8107" y="13143"/>
                      <a:pt x="8273" y="13243"/>
                    </a:cubicBezTo>
                    <a:cubicBezTo>
                      <a:pt x="8440" y="13310"/>
                      <a:pt x="9374" y="13744"/>
                      <a:pt x="9374" y="13744"/>
                    </a:cubicBezTo>
                    <a:lnTo>
                      <a:pt x="9508" y="14244"/>
                    </a:lnTo>
                    <a:lnTo>
                      <a:pt x="9774" y="14544"/>
                    </a:lnTo>
                    <a:lnTo>
                      <a:pt x="10241" y="14577"/>
                    </a:lnTo>
                    <a:lnTo>
                      <a:pt x="11009" y="14411"/>
                    </a:lnTo>
                    <a:cubicBezTo>
                      <a:pt x="11009" y="14411"/>
                      <a:pt x="11468" y="14366"/>
                      <a:pt x="11844" y="14366"/>
                    </a:cubicBezTo>
                    <a:cubicBezTo>
                      <a:pt x="12032" y="14366"/>
                      <a:pt x="12198" y="14377"/>
                      <a:pt x="12276" y="14411"/>
                    </a:cubicBezTo>
                    <a:lnTo>
                      <a:pt x="12543" y="14511"/>
                    </a:lnTo>
                    <a:cubicBezTo>
                      <a:pt x="12543" y="14511"/>
                      <a:pt x="14244" y="15678"/>
                      <a:pt x="14511" y="15778"/>
                    </a:cubicBezTo>
                    <a:cubicBezTo>
                      <a:pt x="14778" y="15845"/>
                      <a:pt x="15479" y="16279"/>
                      <a:pt x="15479" y="16279"/>
                    </a:cubicBezTo>
                    <a:lnTo>
                      <a:pt x="16079" y="16812"/>
                    </a:lnTo>
                    <a:lnTo>
                      <a:pt x="16212" y="17179"/>
                    </a:lnTo>
                    <a:lnTo>
                      <a:pt x="16846" y="17346"/>
                    </a:lnTo>
                    <a:lnTo>
                      <a:pt x="17547" y="17613"/>
                    </a:lnTo>
                    <a:lnTo>
                      <a:pt x="18481" y="18380"/>
                    </a:lnTo>
                    <a:lnTo>
                      <a:pt x="19114" y="18747"/>
                    </a:lnTo>
                    <a:lnTo>
                      <a:pt x="19181" y="18747"/>
                    </a:lnTo>
                    <a:lnTo>
                      <a:pt x="19081" y="18013"/>
                    </a:lnTo>
                    <a:cubicBezTo>
                      <a:pt x="19081" y="18013"/>
                      <a:pt x="18447" y="17279"/>
                      <a:pt x="18080" y="17013"/>
                    </a:cubicBezTo>
                    <a:cubicBezTo>
                      <a:pt x="17680" y="16746"/>
                      <a:pt x="17280" y="16812"/>
                      <a:pt x="16813" y="16712"/>
                    </a:cubicBezTo>
                    <a:cubicBezTo>
                      <a:pt x="16312" y="16579"/>
                      <a:pt x="16413" y="16212"/>
                      <a:pt x="16413" y="16212"/>
                    </a:cubicBezTo>
                    <a:lnTo>
                      <a:pt x="16446" y="15578"/>
                    </a:lnTo>
                    <a:lnTo>
                      <a:pt x="15345" y="14744"/>
                    </a:lnTo>
                    <a:lnTo>
                      <a:pt x="14511" y="14077"/>
                    </a:lnTo>
                    <a:lnTo>
                      <a:pt x="13777" y="14077"/>
                    </a:lnTo>
                    <a:lnTo>
                      <a:pt x="10408" y="10875"/>
                    </a:lnTo>
                    <a:lnTo>
                      <a:pt x="9341" y="8973"/>
                    </a:lnTo>
                    <a:lnTo>
                      <a:pt x="8574" y="8240"/>
                    </a:lnTo>
                    <a:lnTo>
                      <a:pt x="8941" y="6405"/>
                    </a:lnTo>
                    <a:lnTo>
                      <a:pt x="9474" y="6572"/>
                    </a:lnTo>
                    <a:lnTo>
                      <a:pt x="9941" y="6972"/>
                    </a:lnTo>
                    <a:lnTo>
                      <a:pt x="10542" y="6405"/>
                    </a:lnTo>
                    <a:lnTo>
                      <a:pt x="11209" y="6305"/>
                    </a:lnTo>
                    <a:lnTo>
                      <a:pt x="11609" y="5905"/>
                    </a:lnTo>
                    <a:lnTo>
                      <a:pt x="12343" y="5905"/>
                    </a:lnTo>
                    <a:lnTo>
                      <a:pt x="13711" y="6138"/>
                    </a:lnTo>
                    <a:lnTo>
                      <a:pt x="15479" y="6405"/>
                    </a:lnTo>
                    <a:lnTo>
                      <a:pt x="15845" y="5905"/>
                    </a:lnTo>
                    <a:lnTo>
                      <a:pt x="18681" y="6138"/>
                    </a:lnTo>
                    <a:lnTo>
                      <a:pt x="19114" y="6905"/>
                    </a:lnTo>
                    <a:lnTo>
                      <a:pt x="20382" y="6138"/>
                    </a:lnTo>
                    <a:cubicBezTo>
                      <a:pt x="20349" y="6071"/>
                      <a:pt x="20282" y="6005"/>
                      <a:pt x="20282" y="6005"/>
                    </a:cubicBezTo>
                    <a:cubicBezTo>
                      <a:pt x="20282" y="6005"/>
                      <a:pt x="20015" y="5304"/>
                      <a:pt x="20149" y="5204"/>
                    </a:cubicBezTo>
                    <a:cubicBezTo>
                      <a:pt x="20282" y="5104"/>
                      <a:pt x="20649" y="5037"/>
                      <a:pt x="20649" y="4937"/>
                    </a:cubicBezTo>
                    <a:cubicBezTo>
                      <a:pt x="20649" y="4837"/>
                      <a:pt x="20749" y="4804"/>
                      <a:pt x="20649" y="4704"/>
                    </a:cubicBezTo>
                    <a:cubicBezTo>
                      <a:pt x="20549" y="4604"/>
                      <a:pt x="19715" y="4203"/>
                      <a:pt x="19715" y="4203"/>
                    </a:cubicBezTo>
                    <a:cubicBezTo>
                      <a:pt x="19715" y="4203"/>
                      <a:pt x="19381" y="4103"/>
                      <a:pt x="19315" y="3903"/>
                    </a:cubicBezTo>
                    <a:cubicBezTo>
                      <a:pt x="19248" y="3703"/>
                      <a:pt x="18781" y="1968"/>
                      <a:pt x="18781" y="1968"/>
                    </a:cubicBezTo>
                    <a:lnTo>
                      <a:pt x="17880" y="2035"/>
                    </a:lnTo>
                    <a:lnTo>
                      <a:pt x="17246" y="2769"/>
                    </a:lnTo>
                    <a:lnTo>
                      <a:pt x="14511" y="2402"/>
                    </a:lnTo>
                    <a:lnTo>
                      <a:pt x="14178" y="1968"/>
                    </a:lnTo>
                    <a:lnTo>
                      <a:pt x="12643" y="2069"/>
                    </a:lnTo>
                    <a:lnTo>
                      <a:pt x="10008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4422500" y="3781475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34" y="34"/>
                    </a:moveTo>
                    <a:cubicBezTo>
                      <a:pt x="34" y="34"/>
                      <a:pt x="34" y="1"/>
                      <a:pt x="0" y="1"/>
                    </a:cubicBezTo>
                    <a:cubicBezTo>
                      <a:pt x="34" y="1"/>
                      <a:pt x="34" y="34"/>
                      <a:pt x="34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4413325" y="3768150"/>
                <a:ext cx="25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67" extrusionOk="0">
                    <a:moveTo>
                      <a:pt x="0" y="0"/>
                    </a:moveTo>
                    <a:cubicBezTo>
                      <a:pt x="34" y="33"/>
                      <a:pt x="67" y="100"/>
                      <a:pt x="100" y="167"/>
                    </a:cubicBezTo>
                    <a:cubicBezTo>
                      <a:pt x="67" y="100"/>
                      <a:pt x="34" y="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4420000" y="3777325"/>
                <a:ext cx="8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67" extrusionOk="0">
                    <a:moveTo>
                      <a:pt x="0" y="0"/>
                    </a:moveTo>
                    <a:cubicBezTo>
                      <a:pt x="0" y="0"/>
                      <a:pt x="34" y="33"/>
                      <a:pt x="34" y="67"/>
                    </a:cubicBezTo>
                    <a:cubicBezTo>
                      <a:pt x="34" y="33"/>
                      <a:pt x="34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4418325" y="37748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67" y="68"/>
                    </a:moveTo>
                    <a:cubicBezTo>
                      <a:pt x="34" y="34"/>
                      <a:pt x="1" y="1"/>
                      <a:pt x="1" y="1"/>
                    </a:cubicBezTo>
                    <a:cubicBezTo>
                      <a:pt x="1" y="1"/>
                      <a:pt x="34" y="34"/>
                      <a:pt x="67" y="68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4421650" y="3778975"/>
                <a:ext cx="8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68" extrusionOk="0">
                    <a:moveTo>
                      <a:pt x="34" y="67"/>
                    </a:moveTo>
                    <a:cubicBezTo>
                      <a:pt x="34" y="67"/>
                      <a:pt x="1" y="34"/>
                      <a:pt x="1" y="1"/>
                    </a:cubicBezTo>
                    <a:cubicBezTo>
                      <a:pt x="1" y="34"/>
                      <a:pt x="34" y="67"/>
                      <a:pt x="34" y="67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4416650" y="3772325"/>
                <a:ext cx="8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67" extrusionOk="0">
                    <a:moveTo>
                      <a:pt x="1" y="0"/>
                    </a:moveTo>
                    <a:cubicBezTo>
                      <a:pt x="1" y="34"/>
                      <a:pt x="34" y="67"/>
                      <a:pt x="34" y="67"/>
                    </a:cubicBezTo>
                    <a:cubicBezTo>
                      <a:pt x="34" y="33"/>
                      <a:pt x="1" y="3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3888775" y="3575500"/>
                <a:ext cx="264375" cy="184325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7373" extrusionOk="0">
                    <a:moveTo>
                      <a:pt x="8674" y="1"/>
                    </a:moveTo>
                    <a:lnTo>
                      <a:pt x="8674" y="534"/>
                    </a:lnTo>
                    <a:lnTo>
                      <a:pt x="8807" y="734"/>
                    </a:lnTo>
                    <a:lnTo>
                      <a:pt x="8240" y="935"/>
                    </a:lnTo>
                    <a:lnTo>
                      <a:pt x="7673" y="935"/>
                    </a:lnTo>
                    <a:lnTo>
                      <a:pt x="7139" y="1468"/>
                    </a:lnTo>
                    <a:lnTo>
                      <a:pt x="5271" y="1402"/>
                    </a:lnTo>
                    <a:lnTo>
                      <a:pt x="4004" y="2669"/>
                    </a:lnTo>
                    <a:lnTo>
                      <a:pt x="2302" y="2536"/>
                    </a:lnTo>
                    <a:lnTo>
                      <a:pt x="1035" y="2469"/>
                    </a:lnTo>
                    <a:lnTo>
                      <a:pt x="1" y="3870"/>
                    </a:lnTo>
                    <a:lnTo>
                      <a:pt x="668" y="4137"/>
                    </a:lnTo>
                    <a:lnTo>
                      <a:pt x="768" y="4370"/>
                    </a:lnTo>
                    <a:lnTo>
                      <a:pt x="668" y="4904"/>
                    </a:lnTo>
                    <a:lnTo>
                      <a:pt x="1268" y="6005"/>
                    </a:lnTo>
                    <a:lnTo>
                      <a:pt x="1368" y="6005"/>
                    </a:lnTo>
                    <a:lnTo>
                      <a:pt x="1535" y="6505"/>
                    </a:lnTo>
                    <a:cubicBezTo>
                      <a:pt x="1535" y="6505"/>
                      <a:pt x="1669" y="6572"/>
                      <a:pt x="1535" y="6739"/>
                    </a:cubicBezTo>
                    <a:cubicBezTo>
                      <a:pt x="1402" y="6906"/>
                      <a:pt x="901" y="7239"/>
                      <a:pt x="901" y="7239"/>
                    </a:cubicBezTo>
                    <a:cubicBezTo>
                      <a:pt x="901" y="7239"/>
                      <a:pt x="835" y="7306"/>
                      <a:pt x="801" y="7373"/>
                    </a:cubicBezTo>
                    <a:lnTo>
                      <a:pt x="3570" y="6939"/>
                    </a:lnTo>
                    <a:lnTo>
                      <a:pt x="4137" y="6472"/>
                    </a:lnTo>
                    <a:lnTo>
                      <a:pt x="4838" y="6172"/>
                    </a:lnTo>
                    <a:lnTo>
                      <a:pt x="4971" y="6572"/>
                    </a:lnTo>
                    <a:lnTo>
                      <a:pt x="5671" y="6739"/>
                    </a:lnTo>
                    <a:lnTo>
                      <a:pt x="7106" y="6739"/>
                    </a:lnTo>
                    <a:lnTo>
                      <a:pt x="7439" y="6338"/>
                    </a:lnTo>
                    <a:lnTo>
                      <a:pt x="7573" y="5038"/>
                    </a:lnTo>
                    <a:lnTo>
                      <a:pt x="8440" y="4671"/>
                    </a:lnTo>
                    <a:lnTo>
                      <a:pt x="8640" y="2669"/>
                    </a:lnTo>
                    <a:lnTo>
                      <a:pt x="9708" y="2269"/>
                    </a:lnTo>
                    <a:lnTo>
                      <a:pt x="10108" y="1568"/>
                    </a:lnTo>
                    <a:lnTo>
                      <a:pt x="10575" y="1568"/>
                    </a:lnTo>
                    <a:lnTo>
                      <a:pt x="10575" y="1235"/>
                    </a:lnTo>
                    <a:lnTo>
                      <a:pt x="9541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4656825" y="3332825"/>
                <a:ext cx="1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1" extrusionOk="0">
                    <a:moveTo>
                      <a:pt x="1" y="1"/>
                    </a:moveTo>
                    <a:lnTo>
                      <a:pt x="67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4139800" y="3614700"/>
                <a:ext cx="16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68" extrusionOk="0">
                    <a:moveTo>
                      <a:pt x="0" y="167"/>
                    </a:moveTo>
                    <a:lnTo>
                      <a:pt x="0" y="1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4120625" y="3299475"/>
                <a:ext cx="530400" cy="384450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15378" extrusionOk="0">
                    <a:moveTo>
                      <a:pt x="16745" y="0"/>
                    </a:moveTo>
                    <a:lnTo>
                      <a:pt x="15444" y="601"/>
                    </a:lnTo>
                    <a:lnTo>
                      <a:pt x="13777" y="601"/>
                    </a:lnTo>
                    <a:lnTo>
                      <a:pt x="13243" y="467"/>
                    </a:lnTo>
                    <a:cubicBezTo>
                      <a:pt x="13243" y="467"/>
                      <a:pt x="12057" y="2872"/>
                      <a:pt x="11853" y="2872"/>
                    </a:cubicBezTo>
                    <a:cubicBezTo>
                      <a:pt x="11849" y="2872"/>
                      <a:pt x="11845" y="2871"/>
                      <a:pt x="11842" y="2869"/>
                    </a:cubicBezTo>
                    <a:cubicBezTo>
                      <a:pt x="11675" y="2802"/>
                      <a:pt x="11308" y="2802"/>
                      <a:pt x="11308" y="2802"/>
                    </a:cubicBezTo>
                    <a:lnTo>
                      <a:pt x="10741" y="2402"/>
                    </a:lnTo>
                    <a:lnTo>
                      <a:pt x="10541" y="2535"/>
                    </a:lnTo>
                    <a:lnTo>
                      <a:pt x="10241" y="3803"/>
                    </a:lnTo>
                    <a:lnTo>
                      <a:pt x="8439" y="3970"/>
                    </a:lnTo>
                    <a:lnTo>
                      <a:pt x="7739" y="5104"/>
                    </a:lnTo>
                    <a:lnTo>
                      <a:pt x="5771" y="5638"/>
                    </a:lnTo>
                    <a:lnTo>
                      <a:pt x="4770" y="5905"/>
                    </a:lnTo>
                    <a:lnTo>
                      <a:pt x="3369" y="4804"/>
                    </a:lnTo>
                    <a:lnTo>
                      <a:pt x="2135" y="4770"/>
                    </a:lnTo>
                    <a:lnTo>
                      <a:pt x="2402" y="6538"/>
                    </a:lnTo>
                    <a:lnTo>
                      <a:pt x="1067" y="6538"/>
                    </a:lnTo>
                    <a:lnTo>
                      <a:pt x="767" y="7005"/>
                    </a:lnTo>
                    <a:lnTo>
                      <a:pt x="1334" y="7306"/>
                    </a:lnTo>
                    <a:lnTo>
                      <a:pt x="934" y="7806"/>
                    </a:lnTo>
                    <a:lnTo>
                      <a:pt x="567" y="8340"/>
                    </a:lnTo>
                    <a:lnTo>
                      <a:pt x="1067" y="9540"/>
                    </a:lnTo>
                    <a:lnTo>
                      <a:pt x="1067" y="10007"/>
                    </a:lnTo>
                    <a:lnTo>
                      <a:pt x="167" y="10341"/>
                    </a:lnTo>
                    <a:lnTo>
                      <a:pt x="0" y="11042"/>
                    </a:lnTo>
                    <a:lnTo>
                      <a:pt x="267" y="11042"/>
                    </a:lnTo>
                    <a:lnTo>
                      <a:pt x="1301" y="12276"/>
                    </a:lnTo>
                    <a:lnTo>
                      <a:pt x="1301" y="12609"/>
                    </a:lnTo>
                    <a:lnTo>
                      <a:pt x="3936" y="14678"/>
                    </a:lnTo>
                    <a:lnTo>
                      <a:pt x="5471" y="14577"/>
                    </a:lnTo>
                    <a:lnTo>
                      <a:pt x="5838" y="15044"/>
                    </a:lnTo>
                    <a:lnTo>
                      <a:pt x="8539" y="15378"/>
                    </a:lnTo>
                    <a:lnTo>
                      <a:pt x="9173" y="14644"/>
                    </a:lnTo>
                    <a:lnTo>
                      <a:pt x="10074" y="14611"/>
                    </a:lnTo>
                    <a:lnTo>
                      <a:pt x="10908" y="13443"/>
                    </a:lnTo>
                    <a:lnTo>
                      <a:pt x="11808" y="13143"/>
                    </a:lnTo>
                    <a:lnTo>
                      <a:pt x="12175" y="12609"/>
                    </a:lnTo>
                    <a:lnTo>
                      <a:pt x="14844" y="12876"/>
                    </a:lnTo>
                    <a:cubicBezTo>
                      <a:pt x="14844" y="12876"/>
                      <a:pt x="14977" y="12643"/>
                      <a:pt x="15244" y="12443"/>
                    </a:cubicBezTo>
                    <a:cubicBezTo>
                      <a:pt x="15511" y="12242"/>
                      <a:pt x="15578" y="12176"/>
                      <a:pt x="15578" y="12176"/>
                    </a:cubicBezTo>
                    <a:lnTo>
                      <a:pt x="15978" y="11842"/>
                    </a:lnTo>
                    <a:lnTo>
                      <a:pt x="17279" y="11509"/>
                    </a:lnTo>
                    <a:lnTo>
                      <a:pt x="18980" y="6071"/>
                    </a:lnTo>
                    <a:lnTo>
                      <a:pt x="19180" y="4904"/>
                    </a:lnTo>
                    <a:lnTo>
                      <a:pt x="18980" y="4303"/>
                    </a:lnTo>
                    <a:lnTo>
                      <a:pt x="21215" y="2969"/>
                    </a:lnTo>
                    <a:lnTo>
                      <a:pt x="20415" y="1335"/>
                    </a:lnTo>
                    <a:lnTo>
                      <a:pt x="18847" y="367"/>
                    </a:lnTo>
                    <a:lnTo>
                      <a:pt x="17446" y="901"/>
                    </a:lnTo>
                    <a:lnTo>
                      <a:pt x="16745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4159800" y="3190225"/>
                <a:ext cx="446175" cy="256875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10275" extrusionOk="0">
                    <a:moveTo>
                      <a:pt x="15779" y="1"/>
                    </a:moveTo>
                    <a:lnTo>
                      <a:pt x="14344" y="367"/>
                    </a:lnTo>
                    <a:lnTo>
                      <a:pt x="10809" y="768"/>
                    </a:lnTo>
                    <a:lnTo>
                      <a:pt x="9674" y="1935"/>
                    </a:lnTo>
                    <a:lnTo>
                      <a:pt x="8974" y="1935"/>
                    </a:lnTo>
                    <a:lnTo>
                      <a:pt x="8740" y="1068"/>
                    </a:lnTo>
                    <a:lnTo>
                      <a:pt x="7506" y="367"/>
                    </a:lnTo>
                    <a:lnTo>
                      <a:pt x="6906" y="1402"/>
                    </a:lnTo>
                    <a:lnTo>
                      <a:pt x="6072" y="1368"/>
                    </a:lnTo>
                    <a:lnTo>
                      <a:pt x="5371" y="568"/>
                    </a:lnTo>
                    <a:lnTo>
                      <a:pt x="5338" y="568"/>
                    </a:lnTo>
                    <a:lnTo>
                      <a:pt x="4504" y="1535"/>
                    </a:lnTo>
                    <a:lnTo>
                      <a:pt x="3403" y="2336"/>
                    </a:lnTo>
                    <a:lnTo>
                      <a:pt x="2936" y="4370"/>
                    </a:lnTo>
                    <a:lnTo>
                      <a:pt x="568" y="5338"/>
                    </a:lnTo>
                    <a:lnTo>
                      <a:pt x="1" y="5971"/>
                    </a:lnTo>
                    <a:lnTo>
                      <a:pt x="1" y="7739"/>
                    </a:lnTo>
                    <a:lnTo>
                      <a:pt x="735" y="9140"/>
                    </a:lnTo>
                    <a:lnTo>
                      <a:pt x="1802" y="9174"/>
                    </a:lnTo>
                    <a:lnTo>
                      <a:pt x="3203" y="10275"/>
                    </a:lnTo>
                    <a:lnTo>
                      <a:pt x="4204" y="10008"/>
                    </a:lnTo>
                    <a:lnTo>
                      <a:pt x="6172" y="9474"/>
                    </a:lnTo>
                    <a:lnTo>
                      <a:pt x="6872" y="8340"/>
                    </a:lnTo>
                    <a:lnTo>
                      <a:pt x="8674" y="8173"/>
                    </a:lnTo>
                    <a:lnTo>
                      <a:pt x="8974" y="6905"/>
                    </a:lnTo>
                    <a:lnTo>
                      <a:pt x="9174" y="6772"/>
                    </a:lnTo>
                    <a:lnTo>
                      <a:pt x="9741" y="7172"/>
                    </a:lnTo>
                    <a:cubicBezTo>
                      <a:pt x="9741" y="7172"/>
                      <a:pt x="10108" y="7172"/>
                      <a:pt x="10275" y="7239"/>
                    </a:cubicBezTo>
                    <a:cubicBezTo>
                      <a:pt x="10278" y="7241"/>
                      <a:pt x="10282" y="7242"/>
                      <a:pt x="10286" y="7242"/>
                    </a:cubicBezTo>
                    <a:cubicBezTo>
                      <a:pt x="10490" y="7242"/>
                      <a:pt x="11676" y="4837"/>
                      <a:pt x="11676" y="4837"/>
                    </a:cubicBezTo>
                    <a:lnTo>
                      <a:pt x="12210" y="4971"/>
                    </a:lnTo>
                    <a:lnTo>
                      <a:pt x="13877" y="4971"/>
                    </a:lnTo>
                    <a:lnTo>
                      <a:pt x="15178" y="4370"/>
                    </a:lnTo>
                    <a:lnTo>
                      <a:pt x="15879" y="5271"/>
                    </a:lnTo>
                    <a:lnTo>
                      <a:pt x="17280" y="4737"/>
                    </a:lnTo>
                    <a:lnTo>
                      <a:pt x="17013" y="1335"/>
                    </a:lnTo>
                    <a:lnTo>
                      <a:pt x="17847" y="1201"/>
                    </a:lnTo>
                    <a:lnTo>
                      <a:pt x="17847" y="1201"/>
                    </a:lnTo>
                    <a:lnTo>
                      <a:pt x="17080" y="1301"/>
                    </a:lnTo>
                    <a:lnTo>
                      <a:pt x="15779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3743675" y="3080150"/>
                <a:ext cx="55042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2017" h="12076" extrusionOk="0">
                    <a:moveTo>
                      <a:pt x="10008" y="0"/>
                    </a:moveTo>
                    <a:lnTo>
                      <a:pt x="9274" y="34"/>
                    </a:lnTo>
                    <a:lnTo>
                      <a:pt x="9241" y="467"/>
                    </a:lnTo>
                    <a:lnTo>
                      <a:pt x="8707" y="401"/>
                    </a:lnTo>
                    <a:lnTo>
                      <a:pt x="8473" y="668"/>
                    </a:lnTo>
                    <a:lnTo>
                      <a:pt x="7873" y="801"/>
                    </a:lnTo>
                    <a:lnTo>
                      <a:pt x="7806" y="401"/>
                    </a:lnTo>
                    <a:lnTo>
                      <a:pt x="7806" y="100"/>
                    </a:lnTo>
                    <a:lnTo>
                      <a:pt x="6672" y="301"/>
                    </a:lnTo>
                    <a:lnTo>
                      <a:pt x="6705" y="601"/>
                    </a:lnTo>
                    <a:cubicBezTo>
                      <a:pt x="6705" y="601"/>
                      <a:pt x="6772" y="701"/>
                      <a:pt x="6672" y="868"/>
                    </a:cubicBezTo>
                    <a:cubicBezTo>
                      <a:pt x="6539" y="1001"/>
                      <a:pt x="5838" y="1468"/>
                      <a:pt x="5838" y="1468"/>
                    </a:cubicBezTo>
                    <a:cubicBezTo>
                      <a:pt x="5838" y="1468"/>
                      <a:pt x="5271" y="1468"/>
                      <a:pt x="5271" y="1568"/>
                    </a:cubicBezTo>
                    <a:cubicBezTo>
                      <a:pt x="5271" y="1668"/>
                      <a:pt x="5038" y="2002"/>
                      <a:pt x="5038" y="2002"/>
                    </a:cubicBezTo>
                    <a:lnTo>
                      <a:pt x="4537" y="2402"/>
                    </a:lnTo>
                    <a:lnTo>
                      <a:pt x="4003" y="2402"/>
                    </a:lnTo>
                    <a:cubicBezTo>
                      <a:pt x="4003" y="2402"/>
                      <a:pt x="3803" y="2569"/>
                      <a:pt x="3737" y="2702"/>
                    </a:cubicBezTo>
                    <a:cubicBezTo>
                      <a:pt x="3670" y="2802"/>
                      <a:pt x="3236" y="3036"/>
                      <a:pt x="3236" y="3036"/>
                    </a:cubicBezTo>
                    <a:lnTo>
                      <a:pt x="2636" y="3169"/>
                    </a:lnTo>
                    <a:cubicBezTo>
                      <a:pt x="2636" y="3169"/>
                      <a:pt x="2736" y="3636"/>
                      <a:pt x="2569" y="3636"/>
                    </a:cubicBezTo>
                    <a:lnTo>
                      <a:pt x="1402" y="3636"/>
                    </a:lnTo>
                    <a:cubicBezTo>
                      <a:pt x="1402" y="3636"/>
                      <a:pt x="1101" y="3970"/>
                      <a:pt x="1068" y="4070"/>
                    </a:cubicBezTo>
                    <a:cubicBezTo>
                      <a:pt x="1035" y="4203"/>
                      <a:pt x="835" y="4604"/>
                      <a:pt x="835" y="4604"/>
                    </a:cubicBezTo>
                    <a:lnTo>
                      <a:pt x="434" y="4337"/>
                    </a:lnTo>
                    <a:lnTo>
                      <a:pt x="134" y="4203"/>
                    </a:lnTo>
                    <a:lnTo>
                      <a:pt x="1" y="4704"/>
                    </a:lnTo>
                    <a:lnTo>
                      <a:pt x="634" y="5438"/>
                    </a:lnTo>
                    <a:lnTo>
                      <a:pt x="1035" y="5838"/>
                    </a:lnTo>
                    <a:lnTo>
                      <a:pt x="1368" y="6572"/>
                    </a:lnTo>
                    <a:lnTo>
                      <a:pt x="1268" y="7039"/>
                    </a:lnTo>
                    <a:lnTo>
                      <a:pt x="1935" y="8473"/>
                    </a:lnTo>
                    <a:lnTo>
                      <a:pt x="2869" y="8740"/>
                    </a:lnTo>
                    <a:lnTo>
                      <a:pt x="3737" y="9074"/>
                    </a:lnTo>
                    <a:lnTo>
                      <a:pt x="4237" y="10008"/>
                    </a:lnTo>
                    <a:lnTo>
                      <a:pt x="5338" y="10475"/>
                    </a:lnTo>
                    <a:lnTo>
                      <a:pt x="6505" y="11175"/>
                    </a:lnTo>
                    <a:cubicBezTo>
                      <a:pt x="6505" y="11175"/>
                      <a:pt x="7272" y="12076"/>
                      <a:pt x="7406" y="12076"/>
                    </a:cubicBezTo>
                    <a:lnTo>
                      <a:pt x="9607" y="12076"/>
                    </a:lnTo>
                    <a:lnTo>
                      <a:pt x="10275" y="10475"/>
                    </a:lnTo>
                    <a:lnTo>
                      <a:pt x="10541" y="9941"/>
                    </a:lnTo>
                    <a:lnTo>
                      <a:pt x="12910" y="10041"/>
                    </a:lnTo>
                    <a:lnTo>
                      <a:pt x="13744" y="10575"/>
                    </a:lnTo>
                    <a:cubicBezTo>
                      <a:pt x="13744" y="10575"/>
                      <a:pt x="14244" y="10508"/>
                      <a:pt x="14611" y="10408"/>
                    </a:cubicBezTo>
                    <a:cubicBezTo>
                      <a:pt x="15011" y="10341"/>
                      <a:pt x="15245" y="10308"/>
                      <a:pt x="15412" y="10308"/>
                    </a:cubicBezTo>
                    <a:cubicBezTo>
                      <a:pt x="15545" y="10308"/>
                      <a:pt x="16246" y="10475"/>
                      <a:pt x="16679" y="10575"/>
                    </a:cubicBezTo>
                    <a:lnTo>
                      <a:pt x="16679" y="10374"/>
                    </a:lnTo>
                    <a:lnTo>
                      <a:pt x="17213" y="9741"/>
                    </a:lnTo>
                    <a:lnTo>
                      <a:pt x="19615" y="8773"/>
                    </a:lnTo>
                    <a:lnTo>
                      <a:pt x="20048" y="6739"/>
                    </a:lnTo>
                    <a:lnTo>
                      <a:pt x="21149" y="5938"/>
                    </a:lnTo>
                    <a:lnTo>
                      <a:pt x="22016" y="4971"/>
                    </a:lnTo>
                    <a:lnTo>
                      <a:pt x="21683" y="4570"/>
                    </a:lnTo>
                    <a:lnTo>
                      <a:pt x="21516" y="3703"/>
                    </a:lnTo>
                    <a:lnTo>
                      <a:pt x="20916" y="3636"/>
                    </a:lnTo>
                    <a:lnTo>
                      <a:pt x="20148" y="3536"/>
                    </a:lnTo>
                    <a:lnTo>
                      <a:pt x="19481" y="3703"/>
                    </a:lnTo>
                    <a:cubicBezTo>
                      <a:pt x="19282" y="3755"/>
                      <a:pt x="19208" y="3775"/>
                      <a:pt x="19174" y="3775"/>
                    </a:cubicBezTo>
                    <a:cubicBezTo>
                      <a:pt x="19101" y="3775"/>
                      <a:pt x="19219" y="3682"/>
                      <a:pt x="18647" y="3636"/>
                    </a:cubicBezTo>
                    <a:cubicBezTo>
                      <a:pt x="17847" y="3570"/>
                      <a:pt x="18314" y="3169"/>
                      <a:pt x="18314" y="3169"/>
                    </a:cubicBezTo>
                    <a:lnTo>
                      <a:pt x="18180" y="2636"/>
                    </a:lnTo>
                    <a:lnTo>
                      <a:pt x="17546" y="2469"/>
                    </a:lnTo>
                    <a:lnTo>
                      <a:pt x="17079" y="2636"/>
                    </a:lnTo>
                    <a:lnTo>
                      <a:pt x="16546" y="2002"/>
                    </a:lnTo>
                    <a:lnTo>
                      <a:pt x="15845" y="1802"/>
                    </a:lnTo>
                    <a:lnTo>
                      <a:pt x="15111" y="1868"/>
                    </a:lnTo>
                    <a:lnTo>
                      <a:pt x="15712" y="2569"/>
                    </a:lnTo>
                    <a:cubicBezTo>
                      <a:pt x="15712" y="2569"/>
                      <a:pt x="15845" y="2836"/>
                      <a:pt x="15845" y="3236"/>
                    </a:cubicBezTo>
                    <a:cubicBezTo>
                      <a:pt x="15845" y="3503"/>
                      <a:pt x="15578" y="3518"/>
                      <a:pt x="15331" y="3518"/>
                    </a:cubicBezTo>
                    <a:cubicBezTo>
                      <a:pt x="15300" y="3518"/>
                      <a:pt x="15270" y="3517"/>
                      <a:pt x="15240" y="3517"/>
                    </a:cubicBezTo>
                    <a:cubicBezTo>
                      <a:pt x="15151" y="3517"/>
                      <a:pt x="15070" y="3520"/>
                      <a:pt x="15011" y="3536"/>
                    </a:cubicBezTo>
                    <a:cubicBezTo>
                      <a:pt x="14999" y="3540"/>
                      <a:pt x="14987" y="3541"/>
                      <a:pt x="14974" y="3541"/>
                    </a:cubicBezTo>
                    <a:cubicBezTo>
                      <a:pt x="14747" y="3541"/>
                      <a:pt x="14478" y="3003"/>
                      <a:pt x="14478" y="3003"/>
                    </a:cubicBezTo>
                    <a:cubicBezTo>
                      <a:pt x="14478" y="3003"/>
                      <a:pt x="13544" y="2235"/>
                      <a:pt x="13310" y="2002"/>
                    </a:cubicBezTo>
                    <a:cubicBezTo>
                      <a:pt x="13077" y="1768"/>
                      <a:pt x="13777" y="1468"/>
                      <a:pt x="13777" y="1468"/>
                    </a:cubicBezTo>
                    <a:lnTo>
                      <a:pt x="13777" y="1168"/>
                    </a:lnTo>
                    <a:lnTo>
                      <a:pt x="10408" y="934"/>
                    </a:lnTo>
                    <a:lnTo>
                      <a:pt x="10008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3548550" y="3327825"/>
                <a:ext cx="632125" cy="314425"/>
              </a:xfrm>
              <a:custGeom>
                <a:avLst/>
                <a:gdLst/>
                <a:ahLst/>
                <a:cxnLst/>
                <a:rect l="l" t="t" r="r" b="b"/>
                <a:pathLst>
                  <a:path w="25285" h="12577" extrusionOk="0">
                    <a:moveTo>
                      <a:pt x="18313" y="0"/>
                    </a:moveTo>
                    <a:lnTo>
                      <a:pt x="18046" y="534"/>
                    </a:lnTo>
                    <a:lnTo>
                      <a:pt x="17379" y="2135"/>
                    </a:lnTo>
                    <a:lnTo>
                      <a:pt x="15211" y="2135"/>
                    </a:lnTo>
                    <a:cubicBezTo>
                      <a:pt x="15044" y="2135"/>
                      <a:pt x="14310" y="1235"/>
                      <a:pt x="14310" y="1235"/>
                    </a:cubicBezTo>
                    <a:lnTo>
                      <a:pt x="14043" y="1101"/>
                    </a:lnTo>
                    <a:lnTo>
                      <a:pt x="13743" y="2636"/>
                    </a:lnTo>
                    <a:lnTo>
                      <a:pt x="13176" y="2436"/>
                    </a:lnTo>
                    <a:lnTo>
                      <a:pt x="12909" y="2302"/>
                    </a:lnTo>
                    <a:lnTo>
                      <a:pt x="12376" y="2502"/>
                    </a:lnTo>
                    <a:lnTo>
                      <a:pt x="12442" y="3536"/>
                    </a:lnTo>
                    <a:lnTo>
                      <a:pt x="11208" y="4003"/>
                    </a:lnTo>
                    <a:lnTo>
                      <a:pt x="10874" y="4804"/>
                    </a:lnTo>
                    <a:lnTo>
                      <a:pt x="11975" y="5905"/>
                    </a:lnTo>
                    <a:lnTo>
                      <a:pt x="12576" y="6772"/>
                    </a:lnTo>
                    <a:lnTo>
                      <a:pt x="11842" y="7339"/>
                    </a:lnTo>
                    <a:lnTo>
                      <a:pt x="10808" y="6705"/>
                    </a:lnTo>
                    <a:lnTo>
                      <a:pt x="9373" y="6705"/>
                    </a:lnTo>
                    <a:lnTo>
                      <a:pt x="8906" y="7406"/>
                    </a:lnTo>
                    <a:lnTo>
                      <a:pt x="7339" y="8140"/>
                    </a:lnTo>
                    <a:lnTo>
                      <a:pt x="4904" y="8673"/>
                    </a:lnTo>
                    <a:lnTo>
                      <a:pt x="4637" y="8006"/>
                    </a:lnTo>
                    <a:lnTo>
                      <a:pt x="2602" y="7939"/>
                    </a:lnTo>
                    <a:lnTo>
                      <a:pt x="2502" y="8807"/>
                    </a:lnTo>
                    <a:cubicBezTo>
                      <a:pt x="2502" y="8807"/>
                      <a:pt x="1768" y="8406"/>
                      <a:pt x="1568" y="8206"/>
                    </a:cubicBezTo>
                    <a:cubicBezTo>
                      <a:pt x="1368" y="8006"/>
                      <a:pt x="1101" y="7606"/>
                      <a:pt x="1101" y="7606"/>
                    </a:cubicBezTo>
                    <a:lnTo>
                      <a:pt x="0" y="7806"/>
                    </a:lnTo>
                    <a:lnTo>
                      <a:pt x="133" y="8673"/>
                    </a:lnTo>
                    <a:lnTo>
                      <a:pt x="267" y="9707"/>
                    </a:lnTo>
                    <a:cubicBezTo>
                      <a:pt x="267" y="9707"/>
                      <a:pt x="133" y="9974"/>
                      <a:pt x="200" y="10174"/>
                    </a:cubicBezTo>
                    <a:cubicBezTo>
                      <a:pt x="267" y="10375"/>
                      <a:pt x="901" y="10975"/>
                      <a:pt x="901" y="10975"/>
                    </a:cubicBezTo>
                    <a:lnTo>
                      <a:pt x="2102" y="11275"/>
                    </a:lnTo>
                    <a:lnTo>
                      <a:pt x="3002" y="10908"/>
                    </a:lnTo>
                    <a:lnTo>
                      <a:pt x="3402" y="11409"/>
                    </a:lnTo>
                    <a:lnTo>
                      <a:pt x="4637" y="11742"/>
                    </a:lnTo>
                    <a:lnTo>
                      <a:pt x="5371" y="11309"/>
                    </a:lnTo>
                    <a:cubicBezTo>
                      <a:pt x="5371" y="11309"/>
                      <a:pt x="5838" y="10508"/>
                      <a:pt x="6038" y="10508"/>
                    </a:cubicBezTo>
                    <a:lnTo>
                      <a:pt x="7339" y="10508"/>
                    </a:lnTo>
                    <a:lnTo>
                      <a:pt x="9040" y="9707"/>
                    </a:lnTo>
                    <a:lnTo>
                      <a:pt x="9040" y="10375"/>
                    </a:lnTo>
                    <a:lnTo>
                      <a:pt x="9707" y="11208"/>
                    </a:lnTo>
                    <a:lnTo>
                      <a:pt x="10808" y="12009"/>
                    </a:lnTo>
                    <a:lnTo>
                      <a:pt x="14644" y="12376"/>
                    </a:lnTo>
                    <a:lnTo>
                      <a:pt x="15911" y="12443"/>
                    </a:lnTo>
                    <a:lnTo>
                      <a:pt x="17613" y="12576"/>
                    </a:lnTo>
                    <a:lnTo>
                      <a:pt x="18880" y="11309"/>
                    </a:lnTo>
                    <a:lnTo>
                      <a:pt x="20748" y="11342"/>
                    </a:lnTo>
                    <a:lnTo>
                      <a:pt x="21282" y="10842"/>
                    </a:lnTo>
                    <a:lnTo>
                      <a:pt x="21849" y="10842"/>
                    </a:lnTo>
                    <a:lnTo>
                      <a:pt x="22416" y="10641"/>
                    </a:lnTo>
                    <a:lnTo>
                      <a:pt x="22283" y="10441"/>
                    </a:lnTo>
                    <a:lnTo>
                      <a:pt x="22283" y="9908"/>
                    </a:lnTo>
                    <a:lnTo>
                      <a:pt x="22883" y="9908"/>
                    </a:lnTo>
                    <a:lnTo>
                      <a:pt x="23050" y="9207"/>
                    </a:lnTo>
                    <a:lnTo>
                      <a:pt x="23950" y="8873"/>
                    </a:lnTo>
                    <a:lnTo>
                      <a:pt x="23950" y="8373"/>
                    </a:lnTo>
                    <a:lnTo>
                      <a:pt x="23450" y="7206"/>
                    </a:lnTo>
                    <a:lnTo>
                      <a:pt x="23817" y="6672"/>
                    </a:lnTo>
                    <a:lnTo>
                      <a:pt x="24184" y="6138"/>
                    </a:lnTo>
                    <a:lnTo>
                      <a:pt x="23617" y="5838"/>
                    </a:lnTo>
                    <a:lnTo>
                      <a:pt x="23950" y="5404"/>
                    </a:lnTo>
                    <a:lnTo>
                      <a:pt x="25285" y="5404"/>
                    </a:lnTo>
                    <a:lnTo>
                      <a:pt x="25018" y="3636"/>
                    </a:lnTo>
                    <a:lnTo>
                      <a:pt x="25185" y="3636"/>
                    </a:lnTo>
                    <a:lnTo>
                      <a:pt x="24451" y="2202"/>
                    </a:lnTo>
                    <a:lnTo>
                      <a:pt x="24484" y="668"/>
                    </a:lnTo>
                    <a:cubicBezTo>
                      <a:pt x="24017" y="534"/>
                      <a:pt x="23317" y="401"/>
                      <a:pt x="23183" y="401"/>
                    </a:cubicBezTo>
                    <a:cubicBezTo>
                      <a:pt x="23050" y="401"/>
                      <a:pt x="22783" y="434"/>
                      <a:pt x="22416" y="501"/>
                    </a:cubicBezTo>
                    <a:cubicBezTo>
                      <a:pt x="22016" y="568"/>
                      <a:pt x="21549" y="634"/>
                      <a:pt x="21549" y="634"/>
                    </a:cubicBezTo>
                    <a:lnTo>
                      <a:pt x="20681" y="134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3914625" y="3636375"/>
                <a:ext cx="18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735" h="68" extrusionOk="0">
                    <a:moveTo>
                      <a:pt x="735" y="67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3300850" y="3570500"/>
                <a:ext cx="1133350" cy="1093300"/>
              </a:xfrm>
              <a:custGeom>
                <a:avLst/>
                <a:gdLst/>
                <a:ahLst/>
                <a:cxnLst/>
                <a:rect l="l" t="t" r="r" b="b"/>
                <a:pathLst>
                  <a:path w="45334" h="43732" extrusionOk="0">
                    <a:moveTo>
                      <a:pt x="18948" y="0"/>
                    </a:moveTo>
                    <a:lnTo>
                      <a:pt x="17247" y="801"/>
                    </a:lnTo>
                    <a:lnTo>
                      <a:pt x="15946" y="801"/>
                    </a:lnTo>
                    <a:cubicBezTo>
                      <a:pt x="15746" y="801"/>
                      <a:pt x="15279" y="1568"/>
                      <a:pt x="15279" y="1568"/>
                    </a:cubicBezTo>
                    <a:lnTo>
                      <a:pt x="14578" y="2035"/>
                    </a:lnTo>
                    <a:lnTo>
                      <a:pt x="13310" y="1702"/>
                    </a:lnTo>
                    <a:lnTo>
                      <a:pt x="13177" y="2369"/>
                    </a:lnTo>
                    <a:lnTo>
                      <a:pt x="13411" y="2836"/>
                    </a:lnTo>
                    <a:cubicBezTo>
                      <a:pt x="13411" y="2836"/>
                      <a:pt x="13277" y="3069"/>
                      <a:pt x="13110" y="3136"/>
                    </a:cubicBezTo>
                    <a:cubicBezTo>
                      <a:pt x="12944" y="3236"/>
                      <a:pt x="12543" y="3370"/>
                      <a:pt x="12543" y="3370"/>
                    </a:cubicBezTo>
                    <a:lnTo>
                      <a:pt x="12543" y="2802"/>
                    </a:lnTo>
                    <a:lnTo>
                      <a:pt x="12210" y="3069"/>
                    </a:lnTo>
                    <a:lnTo>
                      <a:pt x="11876" y="3370"/>
                    </a:lnTo>
                    <a:lnTo>
                      <a:pt x="12243" y="4170"/>
                    </a:lnTo>
                    <a:lnTo>
                      <a:pt x="12343" y="4604"/>
                    </a:lnTo>
                    <a:lnTo>
                      <a:pt x="12143" y="4704"/>
                    </a:lnTo>
                    <a:lnTo>
                      <a:pt x="11843" y="4604"/>
                    </a:lnTo>
                    <a:lnTo>
                      <a:pt x="11609" y="4203"/>
                    </a:lnTo>
                    <a:lnTo>
                      <a:pt x="11076" y="4137"/>
                    </a:lnTo>
                    <a:lnTo>
                      <a:pt x="10442" y="4470"/>
                    </a:lnTo>
                    <a:lnTo>
                      <a:pt x="9675" y="4504"/>
                    </a:lnTo>
                    <a:lnTo>
                      <a:pt x="9675" y="3703"/>
                    </a:lnTo>
                    <a:lnTo>
                      <a:pt x="9107" y="3703"/>
                    </a:lnTo>
                    <a:lnTo>
                      <a:pt x="8941" y="4670"/>
                    </a:lnTo>
                    <a:lnTo>
                      <a:pt x="8440" y="5671"/>
                    </a:lnTo>
                    <a:lnTo>
                      <a:pt x="8507" y="6205"/>
                    </a:lnTo>
                    <a:lnTo>
                      <a:pt x="8574" y="6505"/>
                    </a:lnTo>
                    <a:cubicBezTo>
                      <a:pt x="8574" y="6505"/>
                      <a:pt x="8226" y="6737"/>
                      <a:pt x="8053" y="6737"/>
                    </a:cubicBezTo>
                    <a:cubicBezTo>
                      <a:pt x="8018" y="6737"/>
                      <a:pt x="7990" y="6727"/>
                      <a:pt x="7973" y="6705"/>
                    </a:cubicBezTo>
                    <a:cubicBezTo>
                      <a:pt x="7840" y="6572"/>
                      <a:pt x="7440" y="5971"/>
                      <a:pt x="7440" y="5971"/>
                    </a:cubicBezTo>
                    <a:cubicBezTo>
                      <a:pt x="7440" y="5971"/>
                      <a:pt x="7473" y="5538"/>
                      <a:pt x="7373" y="5504"/>
                    </a:cubicBezTo>
                    <a:cubicBezTo>
                      <a:pt x="7273" y="5438"/>
                      <a:pt x="6506" y="4971"/>
                      <a:pt x="6506" y="4971"/>
                    </a:cubicBezTo>
                    <a:lnTo>
                      <a:pt x="6339" y="3870"/>
                    </a:lnTo>
                    <a:lnTo>
                      <a:pt x="5538" y="4137"/>
                    </a:lnTo>
                    <a:lnTo>
                      <a:pt x="5238" y="4704"/>
                    </a:lnTo>
                    <a:lnTo>
                      <a:pt x="5371" y="5338"/>
                    </a:lnTo>
                    <a:lnTo>
                      <a:pt x="4504" y="6338"/>
                    </a:lnTo>
                    <a:lnTo>
                      <a:pt x="3870" y="6338"/>
                    </a:lnTo>
                    <a:lnTo>
                      <a:pt x="3437" y="6272"/>
                    </a:lnTo>
                    <a:lnTo>
                      <a:pt x="2670" y="6572"/>
                    </a:lnTo>
                    <a:lnTo>
                      <a:pt x="1269" y="6405"/>
                    </a:lnTo>
                    <a:lnTo>
                      <a:pt x="768" y="7306"/>
                    </a:lnTo>
                    <a:lnTo>
                      <a:pt x="1802" y="9274"/>
                    </a:lnTo>
                    <a:lnTo>
                      <a:pt x="1335" y="10008"/>
                    </a:lnTo>
                    <a:lnTo>
                      <a:pt x="1" y="10174"/>
                    </a:lnTo>
                    <a:lnTo>
                      <a:pt x="34" y="10575"/>
                    </a:lnTo>
                    <a:lnTo>
                      <a:pt x="1168" y="12042"/>
                    </a:lnTo>
                    <a:lnTo>
                      <a:pt x="1202" y="13177"/>
                    </a:lnTo>
                    <a:lnTo>
                      <a:pt x="835" y="13944"/>
                    </a:lnTo>
                    <a:lnTo>
                      <a:pt x="1869" y="14878"/>
                    </a:lnTo>
                    <a:lnTo>
                      <a:pt x="3870" y="14878"/>
                    </a:lnTo>
                    <a:lnTo>
                      <a:pt x="3870" y="15512"/>
                    </a:lnTo>
                    <a:lnTo>
                      <a:pt x="3503" y="16779"/>
                    </a:lnTo>
                    <a:lnTo>
                      <a:pt x="3704" y="16779"/>
                    </a:lnTo>
                    <a:cubicBezTo>
                      <a:pt x="4137" y="16779"/>
                      <a:pt x="4804" y="16512"/>
                      <a:pt x="4804" y="16512"/>
                    </a:cubicBezTo>
                    <a:lnTo>
                      <a:pt x="5838" y="15778"/>
                    </a:lnTo>
                    <a:lnTo>
                      <a:pt x="5772" y="14878"/>
                    </a:lnTo>
                    <a:lnTo>
                      <a:pt x="6572" y="14611"/>
                    </a:lnTo>
                    <a:cubicBezTo>
                      <a:pt x="6572" y="14611"/>
                      <a:pt x="7173" y="13577"/>
                      <a:pt x="7440" y="13577"/>
                    </a:cubicBezTo>
                    <a:cubicBezTo>
                      <a:pt x="7595" y="13577"/>
                      <a:pt x="7677" y="13547"/>
                      <a:pt x="7852" y="13547"/>
                    </a:cubicBezTo>
                    <a:cubicBezTo>
                      <a:pt x="7940" y="13547"/>
                      <a:pt x="8051" y="13555"/>
                      <a:pt x="8207" y="13577"/>
                    </a:cubicBezTo>
                    <a:cubicBezTo>
                      <a:pt x="8674" y="13644"/>
                      <a:pt x="9341" y="13877"/>
                      <a:pt x="9341" y="13877"/>
                    </a:cubicBezTo>
                    <a:lnTo>
                      <a:pt x="10642" y="14878"/>
                    </a:lnTo>
                    <a:lnTo>
                      <a:pt x="11676" y="15145"/>
                    </a:lnTo>
                    <a:lnTo>
                      <a:pt x="12343" y="15278"/>
                    </a:lnTo>
                    <a:lnTo>
                      <a:pt x="13044" y="16312"/>
                    </a:lnTo>
                    <a:lnTo>
                      <a:pt x="13044" y="17346"/>
                    </a:lnTo>
                    <a:lnTo>
                      <a:pt x="13844" y="18480"/>
                    </a:lnTo>
                    <a:lnTo>
                      <a:pt x="14311" y="19781"/>
                    </a:lnTo>
                    <a:lnTo>
                      <a:pt x="14645" y="21082"/>
                    </a:lnTo>
                    <a:cubicBezTo>
                      <a:pt x="14645" y="21082"/>
                      <a:pt x="15812" y="21949"/>
                      <a:pt x="15879" y="22150"/>
                    </a:cubicBezTo>
                    <a:cubicBezTo>
                      <a:pt x="15946" y="22350"/>
                      <a:pt x="15812" y="23250"/>
                      <a:pt x="16213" y="23250"/>
                    </a:cubicBezTo>
                    <a:cubicBezTo>
                      <a:pt x="16613" y="23250"/>
                      <a:pt x="17247" y="23317"/>
                      <a:pt x="17247" y="23317"/>
                    </a:cubicBezTo>
                    <a:lnTo>
                      <a:pt x="22484" y="27320"/>
                    </a:lnTo>
                    <a:cubicBezTo>
                      <a:pt x="22484" y="27320"/>
                      <a:pt x="23484" y="28154"/>
                      <a:pt x="23985" y="28154"/>
                    </a:cubicBezTo>
                    <a:cubicBezTo>
                      <a:pt x="24370" y="28154"/>
                      <a:pt x="25069" y="27928"/>
                      <a:pt x="25666" y="27928"/>
                    </a:cubicBezTo>
                    <a:cubicBezTo>
                      <a:pt x="25896" y="27928"/>
                      <a:pt x="26110" y="27961"/>
                      <a:pt x="26286" y="28054"/>
                    </a:cubicBezTo>
                    <a:cubicBezTo>
                      <a:pt x="26954" y="28354"/>
                      <a:pt x="28054" y="29488"/>
                      <a:pt x="28054" y="29488"/>
                    </a:cubicBezTo>
                    <a:lnTo>
                      <a:pt x="28922" y="30055"/>
                    </a:lnTo>
                    <a:cubicBezTo>
                      <a:pt x="28922" y="30055"/>
                      <a:pt x="28944" y="30051"/>
                      <a:pt x="28980" y="30051"/>
                    </a:cubicBezTo>
                    <a:cubicBezTo>
                      <a:pt x="29114" y="30051"/>
                      <a:pt x="29428" y="30114"/>
                      <a:pt x="29322" y="30722"/>
                    </a:cubicBezTo>
                    <a:lnTo>
                      <a:pt x="29188" y="31523"/>
                    </a:lnTo>
                    <a:cubicBezTo>
                      <a:pt x="29188" y="31523"/>
                      <a:pt x="29441" y="31582"/>
                      <a:pt x="29688" y="31582"/>
                    </a:cubicBezTo>
                    <a:cubicBezTo>
                      <a:pt x="29811" y="31582"/>
                      <a:pt x="29933" y="31567"/>
                      <a:pt x="30022" y="31523"/>
                    </a:cubicBezTo>
                    <a:cubicBezTo>
                      <a:pt x="30289" y="31390"/>
                      <a:pt x="30890" y="30789"/>
                      <a:pt x="30890" y="30789"/>
                    </a:cubicBezTo>
                    <a:lnTo>
                      <a:pt x="31724" y="31456"/>
                    </a:lnTo>
                    <a:lnTo>
                      <a:pt x="31924" y="31823"/>
                    </a:lnTo>
                    <a:lnTo>
                      <a:pt x="31724" y="32490"/>
                    </a:lnTo>
                    <a:lnTo>
                      <a:pt x="31757" y="32991"/>
                    </a:lnTo>
                    <a:lnTo>
                      <a:pt x="33025" y="33791"/>
                    </a:lnTo>
                    <a:lnTo>
                      <a:pt x="33925" y="33558"/>
                    </a:lnTo>
                    <a:lnTo>
                      <a:pt x="34726" y="33958"/>
                    </a:lnTo>
                    <a:lnTo>
                      <a:pt x="35393" y="35059"/>
                    </a:lnTo>
                    <a:lnTo>
                      <a:pt x="36560" y="36627"/>
                    </a:lnTo>
                    <a:lnTo>
                      <a:pt x="37161" y="38895"/>
                    </a:lnTo>
                    <a:lnTo>
                      <a:pt x="37161" y="39929"/>
                    </a:lnTo>
                    <a:lnTo>
                      <a:pt x="36727" y="40029"/>
                    </a:lnTo>
                    <a:lnTo>
                      <a:pt x="36193" y="40329"/>
                    </a:lnTo>
                    <a:lnTo>
                      <a:pt x="36160" y="41697"/>
                    </a:lnTo>
                    <a:lnTo>
                      <a:pt x="35460" y="42164"/>
                    </a:lnTo>
                    <a:lnTo>
                      <a:pt x="35593" y="43198"/>
                    </a:lnTo>
                    <a:lnTo>
                      <a:pt x="35993" y="43665"/>
                    </a:lnTo>
                    <a:lnTo>
                      <a:pt x="36894" y="43732"/>
                    </a:lnTo>
                    <a:lnTo>
                      <a:pt x="37161" y="42631"/>
                    </a:lnTo>
                    <a:lnTo>
                      <a:pt x="38295" y="41463"/>
                    </a:lnTo>
                    <a:cubicBezTo>
                      <a:pt x="38295" y="41463"/>
                      <a:pt x="39029" y="41297"/>
                      <a:pt x="38962" y="40796"/>
                    </a:cubicBezTo>
                    <a:cubicBezTo>
                      <a:pt x="38862" y="40329"/>
                      <a:pt x="38562" y="39429"/>
                      <a:pt x="38562" y="39429"/>
                    </a:cubicBezTo>
                    <a:lnTo>
                      <a:pt x="38962" y="38661"/>
                    </a:lnTo>
                    <a:lnTo>
                      <a:pt x="39596" y="38295"/>
                    </a:lnTo>
                    <a:lnTo>
                      <a:pt x="40263" y="38194"/>
                    </a:lnTo>
                    <a:lnTo>
                      <a:pt x="40663" y="38194"/>
                    </a:lnTo>
                    <a:lnTo>
                      <a:pt x="40830" y="38094"/>
                    </a:lnTo>
                    <a:lnTo>
                      <a:pt x="40697" y="37594"/>
                    </a:lnTo>
                    <a:lnTo>
                      <a:pt x="40597" y="37060"/>
                    </a:lnTo>
                    <a:lnTo>
                      <a:pt x="40530" y="36493"/>
                    </a:lnTo>
                    <a:lnTo>
                      <a:pt x="40530" y="36126"/>
                    </a:lnTo>
                    <a:lnTo>
                      <a:pt x="39396" y="35359"/>
                    </a:lnTo>
                    <a:lnTo>
                      <a:pt x="38262" y="34959"/>
                    </a:lnTo>
                    <a:cubicBezTo>
                      <a:pt x="38262" y="34959"/>
                      <a:pt x="38095" y="34592"/>
                      <a:pt x="38095" y="34125"/>
                    </a:cubicBezTo>
                    <a:cubicBezTo>
                      <a:pt x="38095" y="33658"/>
                      <a:pt x="38228" y="32957"/>
                      <a:pt x="38228" y="32957"/>
                    </a:cubicBezTo>
                    <a:lnTo>
                      <a:pt x="38962" y="31023"/>
                    </a:lnTo>
                    <a:lnTo>
                      <a:pt x="39796" y="30589"/>
                    </a:lnTo>
                    <a:lnTo>
                      <a:pt x="40797" y="30589"/>
                    </a:lnTo>
                    <a:lnTo>
                      <a:pt x="40263" y="30856"/>
                    </a:lnTo>
                    <a:lnTo>
                      <a:pt x="40263" y="31123"/>
                    </a:lnTo>
                    <a:lnTo>
                      <a:pt x="40463" y="31123"/>
                    </a:lnTo>
                    <a:lnTo>
                      <a:pt x="41064" y="31156"/>
                    </a:lnTo>
                    <a:lnTo>
                      <a:pt x="42098" y="31189"/>
                    </a:lnTo>
                    <a:lnTo>
                      <a:pt x="42898" y="31289"/>
                    </a:lnTo>
                    <a:cubicBezTo>
                      <a:pt x="42898" y="31289"/>
                      <a:pt x="43198" y="31423"/>
                      <a:pt x="43299" y="31756"/>
                    </a:cubicBezTo>
                    <a:cubicBezTo>
                      <a:pt x="43365" y="32123"/>
                      <a:pt x="43299" y="32190"/>
                      <a:pt x="43365" y="32390"/>
                    </a:cubicBezTo>
                    <a:cubicBezTo>
                      <a:pt x="43465" y="32557"/>
                      <a:pt x="43365" y="32824"/>
                      <a:pt x="43499" y="32857"/>
                    </a:cubicBezTo>
                    <a:cubicBezTo>
                      <a:pt x="43632" y="32891"/>
                      <a:pt x="44132" y="33391"/>
                      <a:pt x="44333" y="33458"/>
                    </a:cubicBezTo>
                    <a:cubicBezTo>
                      <a:pt x="44566" y="33558"/>
                      <a:pt x="44933" y="33758"/>
                      <a:pt x="44933" y="33758"/>
                    </a:cubicBezTo>
                    <a:cubicBezTo>
                      <a:pt x="44933" y="33758"/>
                      <a:pt x="45096" y="33936"/>
                      <a:pt x="45205" y="33936"/>
                    </a:cubicBezTo>
                    <a:cubicBezTo>
                      <a:pt x="45259" y="33936"/>
                      <a:pt x="45300" y="33891"/>
                      <a:pt x="45300" y="33758"/>
                    </a:cubicBezTo>
                    <a:cubicBezTo>
                      <a:pt x="45300" y="33391"/>
                      <a:pt x="45333" y="32324"/>
                      <a:pt x="45333" y="32324"/>
                    </a:cubicBezTo>
                    <a:lnTo>
                      <a:pt x="44866" y="31189"/>
                    </a:lnTo>
                    <a:lnTo>
                      <a:pt x="44366" y="30722"/>
                    </a:lnTo>
                    <a:lnTo>
                      <a:pt x="42531" y="29588"/>
                    </a:lnTo>
                    <a:cubicBezTo>
                      <a:pt x="42531" y="29588"/>
                      <a:pt x="41497" y="28854"/>
                      <a:pt x="41330" y="28821"/>
                    </a:cubicBezTo>
                    <a:cubicBezTo>
                      <a:pt x="41164" y="28754"/>
                      <a:pt x="38629" y="28020"/>
                      <a:pt x="38629" y="28020"/>
                    </a:cubicBezTo>
                    <a:lnTo>
                      <a:pt x="36027" y="27053"/>
                    </a:lnTo>
                    <a:lnTo>
                      <a:pt x="34993" y="26453"/>
                    </a:lnTo>
                    <a:lnTo>
                      <a:pt x="34592" y="25986"/>
                    </a:lnTo>
                    <a:lnTo>
                      <a:pt x="35159" y="25419"/>
                    </a:lnTo>
                    <a:cubicBezTo>
                      <a:pt x="35159" y="25419"/>
                      <a:pt x="35426" y="25185"/>
                      <a:pt x="35426" y="25018"/>
                    </a:cubicBezTo>
                    <a:cubicBezTo>
                      <a:pt x="35426" y="24852"/>
                      <a:pt x="35259" y="24318"/>
                      <a:pt x="35259" y="24318"/>
                    </a:cubicBezTo>
                    <a:lnTo>
                      <a:pt x="33725" y="24151"/>
                    </a:lnTo>
                    <a:lnTo>
                      <a:pt x="32357" y="24151"/>
                    </a:lnTo>
                    <a:lnTo>
                      <a:pt x="31857" y="24218"/>
                    </a:lnTo>
                    <a:cubicBezTo>
                      <a:pt x="31857" y="24218"/>
                      <a:pt x="31523" y="24318"/>
                      <a:pt x="31390" y="24318"/>
                    </a:cubicBezTo>
                    <a:cubicBezTo>
                      <a:pt x="31290" y="24318"/>
                      <a:pt x="30089" y="23784"/>
                      <a:pt x="30089" y="23784"/>
                    </a:cubicBezTo>
                    <a:lnTo>
                      <a:pt x="27687" y="21949"/>
                    </a:lnTo>
                    <a:lnTo>
                      <a:pt x="26020" y="18247"/>
                    </a:lnTo>
                    <a:lnTo>
                      <a:pt x="24852" y="16679"/>
                    </a:lnTo>
                    <a:lnTo>
                      <a:pt x="20282" y="14044"/>
                    </a:lnTo>
                    <a:cubicBezTo>
                      <a:pt x="20282" y="14044"/>
                      <a:pt x="20015" y="12076"/>
                      <a:pt x="20049" y="11876"/>
                    </a:cubicBezTo>
                    <a:cubicBezTo>
                      <a:pt x="20082" y="11642"/>
                      <a:pt x="20015" y="10942"/>
                      <a:pt x="20215" y="10942"/>
                    </a:cubicBezTo>
                    <a:lnTo>
                      <a:pt x="20616" y="10942"/>
                    </a:lnTo>
                    <a:lnTo>
                      <a:pt x="20649" y="10508"/>
                    </a:lnTo>
                    <a:lnTo>
                      <a:pt x="20616" y="10074"/>
                    </a:lnTo>
                    <a:lnTo>
                      <a:pt x="19748" y="8640"/>
                    </a:lnTo>
                    <a:lnTo>
                      <a:pt x="20182" y="7973"/>
                    </a:lnTo>
                    <a:lnTo>
                      <a:pt x="20516" y="7773"/>
                    </a:lnTo>
                    <a:lnTo>
                      <a:pt x="20616" y="8240"/>
                    </a:lnTo>
                    <a:lnTo>
                      <a:pt x="20916" y="8240"/>
                    </a:lnTo>
                    <a:cubicBezTo>
                      <a:pt x="20916" y="8240"/>
                      <a:pt x="20916" y="8106"/>
                      <a:pt x="21316" y="7839"/>
                    </a:cubicBezTo>
                    <a:cubicBezTo>
                      <a:pt x="21716" y="7573"/>
                      <a:pt x="22317" y="7172"/>
                      <a:pt x="22317" y="7172"/>
                    </a:cubicBezTo>
                    <a:lnTo>
                      <a:pt x="22884" y="6605"/>
                    </a:lnTo>
                    <a:lnTo>
                      <a:pt x="22884" y="6372"/>
                    </a:lnTo>
                    <a:lnTo>
                      <a:pt x="23484" y="6372"/>
                    </a:lnTo>
                    <a:lnTo>
                      <a:pt x="23985" y="6438"/>
                    </a:lnTo>
                    <a:lnTo>
                      <a:pt x="24152" y="6172"/>
                    </a:lnTo>
                    <a:lnTo>
                      <a:pt x="24785" y="6172"/>
                    </a:lnTo>
                    <a:lnTo>
                      <a:pt x="24185" y="5104"/>
                    </a:lnTo>
                    <a:lnTo>
                      <a:pt x="24285" y="4570"/>
                    </a:lnTo>
                    <a:lnTo>
                      <a:pt x="24185" y="4304"/>
                    </a:lnTo>
                    <a:lnTo>
                      <a:pt x="23551" y="4037"/>
                    </a:lnTo>
                    <a:lnTo>
                      <a:pt x="24552" y="2636"/>
                    </a:lnTo>
                    <a:lnTo>
                      <a:pt x="20716" y="2302"/>
                    </a:lnTo>
                    <a:lnTo>
                      <a:pt x="19615" y="1501"/>
                    </a:lnTo>
                    <a:lnTo>
                      <a:pt x="18948" y="668"/>
                    </a:lnTo>
                    <a:lnTo>
                      <a:pt x="18948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3410950" y="2277075"/>
                <a:ext cx="193475" cy="361950"/>
              </a:xfrm>
              <a:custGeom>
                <a:avLst/>
                <a:gdLst/>
                <a:ahLst/>
                <a:cxnLst/>
                <a:rect l="l" t="t" r="r" b="b"/>
                <a:pathLst>
                  <a:path w="7739" h="14478" extrusionOk="0">
                    <a:moveTo>
                      <a:pt x="6438" y="0"/>
                    </a:moveTo>
                    <a:cubicBezTo>
                      <a:pt x="6438" y="0"/>
                      <a:pt x="6705" y="467"/>
                      <a:pt x="6438" y="567"/>
                    </a:cubicBezTo>
                    <a:cubicBezTo>
                      <a:pt x="6171" y="701"/>
                      <a:pt x="6972" y="634"/>
                      <a:pt x="6171" y="701"/>
                    </a:cubicBezTo>
                    <a:cubicBezTo>
                      <a:pt x="5371" y="768"/>
                      <a:pt x="5304" y="834"/>
                      <a:pt x="5137" y="901"/>
                    </a:cubicBezTo>
                    <a:cubicBezTo>
                      <a:pt x="4937" y="968"/>
                      <a:pt x="4670" y="1235"/>
                      <a:pt x="4670" y="1235"/>
                    </a:cubicBezTo>
                    <a:lnTo>
                      <a:pt x="4403" y="1835"/>
                    </a:lnTo>
                    <a:lnTo>
                      <a:pt x="3369" y="3269"/>
                    </a:lnTo>
                    <a:cubicBezTo>
                      <a:pt x="3369" y="3269"/>
                      <a:pt x="2769" y="3470"/>
                      <a:pt x="2235" y="3470"/>
                    </a:cubicBezTo>
                    <a:lnTo>
                      <a:pt x="1334" y="3470"/>
                    </a:lnTo>
                    <a:lnTo>
                      <a:pt x="1134" y="3736"/>
                    </a:lnTo>
                    <a:cubicBezTo>
                      <a:pt x="934" y="4003"/>
                      <a:pt x="467" y="5304"/>
                      <a:pt x="467" y="5304"/>
                    </a:cubicBezTo>
                    <a:lnTo>
                      <a:pt x="467" y="6605"/>
                    </a:lnTo>
                    <a:lnTo>
                      <a:pt x="134" y="8506"/>
                    </a:lnTo>
                    <a:lnTo>
                      <a:pt x="134" y="9607"/>
                    </a:lnTo>
                    <a:cubicBezTo>
                      <a:pt x="134" y="9607"/>
                      <a:pt x="0" y="10341"/>
                      <a:pt x="0" y="10541"/>
                    </a:cubicBezTo>
                    <a:cubicBezTo>
                      <a:pt x="0" y="10741"/>
                      <a:pt x="1068" y="11342"/>
                      <a:pt x="1068" y="11342"/>
                    </a:cubicBezTo>
                    <a:cubicBezTo>
                      <a:pt x="1468" y="11509"/>
                      <a:pt x="1701" y="11909"/>
                      <a:pt x="1701" y="11909"/>
                    </a:cubicBezTo>
                    <a:lnTo>
                      <a:pt x="1668" y="13844"/>
                    </a:lnTo>
                    <a:lnTo>
                      <a:pt x="2669" y="14110"/>
                    </a:lnTo>
                    <a:lnTo>
                      <a:pt x="4470" y="14477"/>
                    </a:lnTo>
                    <a:lnTo>
                      <a:pt x="4970" y="14477"/>
                    </a:lnTo>
                    <a:lnTo>
                      <a:pt x="4870" y="14411"/>
                    </a:lnTo>
                    <a:cubicBezTo>
                      <a:pt x="4804" y="14077"/>
                      <a:pt x="4804" y="13543"/>
                      <a:pt x="4804" y="13543"/>
                    </a:cubicBezTo>
                    <a:lnTo>
                      <a:pt x="4136" y="12910"/>
                    </a:lnTo>
                    <a:lnTo>
                      <a:pt x="4403" y="12443"/>
                    </a:lnTo>
                    <a:lnTo>
                      <a:pt x="4670" y="12176"/>
                    </a:lnTo>
                    <a:lnTo>
                      <a:pt x="4670" y="12176"/>
                    </a:lnTo>
                    <a:cubicBezTo>
                      <a:pt x="4670" y="12176"/>
                      <a:pt x="4668" y="12177"/>
                      <a:pt x="4666" y="12177"/>
                    </a:cubicBezTo>
                    <a:cubicBezTo>
                      <a:pt x="4653" y="12177"/>
                      <a:pt x="4614" y="12130"/>
                      <a:pt x="4670" y="11509"/>
                    </a:cubicBezTo>
                    <a:cubicBezTo>
                      <a:pt x="4737" y="10808"/>
                      <a:pt x="4670" y="10608"/>
                      <a:pt x="4670" y="10608"/>
                    </a:cubicBezTo>
                    <a:cubicBezTo>
                      <a:pt x="4670" y="10608"/>
                      <a:pt x="5771" y="9407"/>
                      <a:pt x="5904" y="9040"/>
                    </a:cubicBezTo>
                    <a:cubicBezTo>
                      <a:pt x="6038" y="8640"/>
                      <a:pt x="6171" y="7906"/>
                      <a:pt x="6171" y="7706"/>
                    </a:cubicBezTo>
                    <a:cubicBezTo>
                      <a:pt x="6171" y="7539"/>
                      <a:pt x="6571" y="7339"/>
                      <a:pt x="6772" y="7339"/>
                    </a:cubicBezTo>
                    <a:cubicBezTo>
                      <a:pt x="6904" y="7339"/>
                      <a:pt x="7309" y="7822"/>
                      <a:pt x="7471" y="7822"/>
                    </a:cubicBezTo>
                    <a:cubicBezTo>
                      <a:pt x="7513" y="7822"/>
                      <a:pt x="7539" y="7789"/>
                      <a:pt x="7539" y="7706"/>
                    </a:cubicBezTo>
                    <a:cubicBezTo>
                      <a:pt x="7539" y="7339"/>
                      <a:pt x="7672" y="6405"/>
                      <a:pt x="7672" y="6405"/>
                    </a:cubicBezTo>
                    <a:lnTo>
                      <a:pt x="7739" y="6005"/>
                    </a:lnTo>
                    <a:lnTo>
                      <a:pt x="7005" y="5638"/>
                    </a:lnTo>
                    <a:lnTo>
                      <a:pt x="6438" y="5171"/>
                    </a:lnTo>
                    <a:lnTo>
                      <a:pt x="6104" y="4303"/>
                    </a:lnTo>
                    <a:lnTo>
                      <a:pt x="6305" y="3803"/>
                    </a:lnTo>
                    <a:lnTo>
                      <a:pt x="6772" y="3203"/>
                    </a:lnTo>
                    <a:lnTo>
                      <a:pt x="6638" y="2469"/>
                    </a:lnTo>
                    <a:lnTo>
                      <a:pt x="6772" y="1235"/>
                    </a:lnTo>
                    <a:lnTo>
                      <a:pt x="7072" y="401"/>
                    </a:lnTo>
                    <a:lnTo>
                      <a:pt x="7139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3879600" y="2488050"/>
                <a:ext cx="803950" cy="750575"/>
              </a:xfrm>
              <a:custGeom>
                <a:avLst/>
                <a:gdLst/>
                <a:ahLst/>
                <a:cxnLst/>
                <a:rect l="l" t="t" r="r" b="b"/>
                <a:pathLst>
                  <a:path w="32158" h="30023" extrusionOk="0">
                    <a:moveTo>
                      <a:pt x="19014" y="1"/>
                    </a:moveTo>
                    <a:lnTo>
                      <a:pt x="19081" y="1702"/>
                    </a:lnTo>
                    <a:lnTo>
                      <a:pt x="18614" y="1702"/>
                    </a:lnTo>
                    <a:cubicBezTo>
                      <a:pt x="17046" y="1702"/>
                      <a:pt x="16312" y="1569"/>
                      <a:pt x="16312" y="1569"/>
                    </a:cubicBezTo>
                    <a:lnTo>
                      <a:pt x="16112" y="1969"/>
                    </a:lnTo>
                    <a:lnTo>
                      <a:pt x="15645" y="2302"/>
                    </a:lnTo>
                    <a:lnTo>
                      <a:pt x="15845" y="3270"/>
                    </a:lnTo>
                    <a:lnTo>
                      <a:pt x="16379" y="3670"/>
                    </a:lnTo>
                    <a:cubicBezTo>
                      <a:pt x="16246" y="4137"/>
                      <a:pt x="15479" y="5238"/>
                      <a:pt x="15479" y="5238"/>
                    </a:cubicBezTo>
                    <a:cubicBezTo>
                      <a:pt x="15479" y="5238"/>
                      <a:pt x="14878" y="5905"/>
                      <a:pt x="14678" y="5905"/>
                    </a:cubicBezTo>
                    <a:cubicBezTo>
                      <a:pt x="14478" y="5905"/>
                      <a:pt x="14078" y="5838"/>
                      <a:pt x="14078" y="5838"/>
                    </a:cubicBezTo>
                    <a:cubicBezTo>
                      <a:pt x="14078" y="5838"/>
                      <a:pt x="14545" y="5638"/>
                      <a:pt x="13811" y="5638"/>
                    </a:cubicBezTo>
                    <a:cubicBezTo>
                      <a:pt x="13110" y="5638"/>
                      <a:pt x="12510" y="5638"/>
                      <a:pt x="12243" y="5571"/>
                    </a:cubicBezTo>
                    <a:cubicBezTo>
                      <a:pt x="11976" y="5505"/>
                      <a:pt x="11542" y="5238"/>
                      <a:pt x="11542" y="5238"/>
                    </a:cubicBezTo>
                    <a:lnTo>
                      <a:pt x="11609" y="4637"/>
                    </a:lnTo>
                    <a:lnTo>
                      <a:pt x="11976" y="4137"/>
                    </a:lnTo>
                    <a:lnTo>
                      <a:pt x="12043" y="3870"/>
                    </a:lnTo>
                    <a:lnTo>
                      <a:pt x="11809" y="3803"/>
                    </a:lnTo>
                    <a:lnTo>
                      <a:pt x="10141" y="3670"/>
                    </a:lnTo>
                    <a:lnTo>
                      <a:pt x="8507" y="4070"/>
                    </a:lnTo>
                    <a:lnTo>
                      <a:pt x="6472" y="5571"/>
                    </a:lnTo>
                    <a:cubicBezTo>
                      <a:pt x="6472" y="5571"/>
                      <a:pt x="3136" y="8640"/>
                      <a:pt x="2569" y="8640"/>
                    </a:cubicBezTo>
                    <a:cubicBezTo>
                      <a:pt x="1969" y="8640"/>
                      <a:pt x="1168" y="9374"/>
                      <a:pt x="1168" y="9374"/>
                    </a:cubicBezTo>
                    <a:lnTo>
                      <a:pt x="1035" y="10408"/>
                    </a:lnTo>
                    <a:cubicBezTo>
                      <a:pt x="1035" y="10408"/>
                      <a:pt x="981" y="10895"/>
                      <a:pt x="703" y="10895"/>
                    </a:cubicBezTo>
                    <a:cubicBezTo>
                      <a:pt x="672" y="10895"/>
                      <a:pt x="638" y="10889"/>
                      <a:pt x="601" y="10875"/>
                    </a:cubicBezTo>
                    <a:cubicBezTo>
                      <a:pt x="434" y="10808"/>
                      <a:pt x="234" y="10742"/>
                      <a:pt x="34" y="10675"/>
                    </a:cubicBezTo>
                    <a:lnTo>
                      <a:pt x="34" y="10675"/>
                    </a:lnTo>
                    <a:lnTo>
                      <a:pt x="101" y="11542"/>
                    </a:lnTo>
                    <a:lnTo>
                      <a:pt x="835" y="12676"/>
                    </a:lnTo>
                    <a:lnTo>
                      <a:pt x="768" y="13444"/>
                    </a:lnTo>
                    <a:lnTo>
                      <a:pt x="1" y="14278"/>
                    </a:lnTo>
                    <a:lnTo>
                      <a:pt x="1" y="14845"/>
                    </a:lnTo>
                    <a:lnTo>
                      <a:pt x="1002" y="15512"/>
                    </a:lnTo>
                    <a:lnTo>
                      <a:pt x="1835" y="15979"/>
                    </a:lnTo>
                    <a:lnTo>
                      <a:pt x="2136" y="17747"/>
                    </a:lnTo>
                    <a:cubicBezTo>
                      <a:pt x="2136" y="17747"/>
                      <a:pt x="2302" y="18681"/>
                      <a:pt x="2369" y="18881"/>
                    </a:cubicBezTo>
                    <a:cubicBezTo>
                      <a:pt x="2436" y="19048"/>
                      <a:pt x="2469" y="20182"/>
                      <a:pt x="2469" y="20182"/>
                    </a:cubicBezTo>
                    <a:lnTo>
                      <a:pt x="3303" y="21049"/>
                    </a:lnTo>
                    <a:lnTo>
                      <a:pt x="3670" y="21483"/>
                    </a:lnTo>
                    <a:lnTo>
                      <a:pt x="3236" y="24085"/>
                    </a:lnTo>
                    <a:lnTo>
                      <a:pt x="3770" y="24118"/>
                    </a:lnTo>
                    <a:lnTo>
                      <a:pt x="3837" y="23718"/>
                    </a:lnTo>
                    <a:lnTo>
                      <a:pt x="4537" y="23651"/>
                    </a:lnTo>
                    <a:lnTo>
                      <a:pt x="4971" y="24585"/>
                    </a:lnTo>
                    <a:lnTo>
                      <a:pt x="8307" y="24852"/>
                    </a:lnTo>
                    <a:lnTo>
                      <a:pt x="8307" y="25119"/>
                    </a:lnTo>
                    <a:cubicBezTo>
                      <a:pt x="8307" y="25119"/>
                      <a:pt x="7606" y="25419"/>
                      <a:pt x="7840" y="25652"/>
                    </a:cubicBezTo>
                    <a:cubicBezTo>
                      <a:pt x="8073" y="25886"/>
                      <a:pt x="9041" y="26653"/>
                      <a:pt x="9041" y="26653"/>
                    </a:cubicBezTo>
                    <a:cubicBezTo>
                      <a:pt x="9041" y="26653"/>
                      <a:pt x="9310" y="27192"/>
                      <a:pt x="9537" y="27192"/>
                    </a:cubicBezTo>
                    <a:cubicBezTo>
                      <a:pt x="9550" y="27192"/>
                      <a:pt x="9562" y="27190"/>
                      <a:pt x="9574" y="27187"/>
                    </a:cubicBezTo>
                    <a:cubicBezTo>
                      <a:pt x="9599" y="27183"/>
                      <a:pt x="9627" y="27182"/>
                      <a:pt x="9658" y="27182"/>
                    </a:cubicBezTo>
                    <a:cubicBezTo>
                      <a:pt x="9743" y="27182"/>
                      <a:pt x="9848" y="27192"/>
                      <a:pt x="9951" y="27192"/>
                    </a:cubicBezTo>
                    <a:cubicBezTo>
                      <a:pt x="10167" y="27192"/>
                      <a:pt x="10375" y="27149"/>
                      <a:pt x="10375" y="26887"/>
                    </a:cubicBezTo>
                    <a:cubicBezTo>
                      <a:pt x="10375" y="26486"/>
                      <a:pt x="10275" y="26253"/>
                      <a:pt x="10275" y="26253"/>
                    </a:cubicBezTo>
                    <a:lnTo>
                      <a:pt x="9674" y="25552"/>
                    </a:lnTo>
                    <a:lnTo>
                      <a:pt x="10375" y="25486"/>
                    </a:lnTo>
                    <a:lnTo>
                      <a:pt x="11109" y="25652"/>
                    </a:lnTo>
                    <a:lnTo>
                      <a:pt x="11609" y="26320"/>
                    </a:lnTo>
                    <a:lnTo>
                      <a:pt x="12109" y="26153"/>
                    </a:lnTo>
                    <a:lnTo>
                      <a:pt x="12743" y="26320"/>
                    </a:lnTo>
                    <a:lnTo>
                      <a:pt x="12877" y="26853"/>
                    </a:lnTo>
                    <a:cubicBezTo>
                      <a:pt x="12877" y="26853"/>
                      <a:pt x="12376" y="27254"/>
                      <a:pt x="13210" y="27320"/>
                    </a:cubicBezTo>
                    <a:cubicBezTo>
                      <a:pt x="13773" y="27343"/>
                      <a:pt x="13652" y="27441"/>
                      <a:pt x="13719" y="27441"/>
                    </a:cubicBezTo>
                    <a:cubicBezTo>
                      <a:pt x="13752" y="27441"/>
                      <a:pt x="13828" y="27419"/>
                      <a:pt x="14044" y="27354"/>
                    </a:cubicBezTo>
                    <a:lnTo>
                      <a:pt x="14678" y="27187"/>
                    </a:lnTo>
                    <a:lnTo>
                      <a:pt x="15445" y="27320"/>
                    </a:lnTo>
                    <a:lnTo>
                      <a:pt x="16046" y="27354"/>
                    </a:lnTo>
                    <a:lnTo>
                      <a:pt x="16212" y="28254"/>
                    </a:lnTo>
                    <a:lnTo>
                      <a:pt x="17280" y="29422"/>
                    </a:lnTo>
                    <a:lnTo>
                      <a:pt x="18114" y="29489"/>
                    </a:lnTo>
                    <a:lnTo>
                      <a:pt x="18714" y="28421"/>
                    </a:lnTo>
                    <a:lnTo>
                      <a:pt x="19948" y="29122"/>
                    </a:lnTo>
                    <a:lnTo>
                      <a:pt x="20182" y="30022"/>
                    </a:lnTo>
                    <a:lnTo>
                      <a:pt x="20882" y="30022"/>
                    </a:lnTo>
                    <a:lnTo>
                      <a:pt x="22017" y="28855"/>
                    </a:lnTo>
                    <a:lnTo>
                      <a:pt x="25552" y="28421"/>
                    </a:lnTo>
                    <a:lnTo>
                      <a:pt x="26987" y="28088"/>
                    </a:lnTo>
                    <a:lnTo>
                      <a:pt x="28288" y="29388"/>
                    </a:lnTo>
                    <a:lnTo>
                      <a:pt x="29088" y="29255"/>
                    </a:lnTo>
                    <a:lnTo>
                      <a:pt x="30056" y="29022"/>
                    </a:lnTo>
                    <a:lnTo>
                      <a:pt x="29755" y="28354"/>
                    </a:lnTo>
                    <a:lnTo>
                      <a:pt x="29088" y="27354"/>
                    </a:lnTo>
                    <a:lnTo>
                      <a:pt x="29088" y="26253"/>
                    </a:lnTo>
                    <a:lnTo>
                      <a:pt x="29622" y="24418"/>
                    </a:lnTo>
                    <a:lnTo>
                      <a:pt x="30789" y="22584"/>
                    </a:lnTo>
                    <a:lnTo>
                      <a:pt x="31824" y="21916"/>
                    </a:lnTo>
                    <a:cubicBezTo>
                      <a:pt x="31824" y="21916"/>
                      <a:pt x="32157" y="21483"/>
                      <a:pt x="32157" y="21283"/>
                    </a:cubicBezTo>
                    <a:cubicBezTo>
                      <a:pt x="32157" y="21083"/>
                      <a:pt x="31590" y="18714"/>
                      <a:pt x="31590" y="18714"/>
                    </a:cubicBezTo>
                    <a:lnTo>
                      <a:pt x="30322" y="17180"/>
                    </a:lnTo>
                    <a:lnTo>
                      <a:pt x="29956" y="15779"/>
                    </a:lnTo>
                    <a:lnTo>
                      <a:pt x="29355" y="15445"/>
                    </a:lnTo>
                    <a:lnTo>
                      <a:pt x="28955" y="13410"/>
                    </a:lnTo>
                    <a:cubicBezTo>
                      <a:pt x="28955" y="13410"/>
                      <a:pt x="28388" y="13377"/>
                      <a:pt x="28254" y="13310"/>
                    </a:cubicBezTo>
                    <a:cubicBezTo>
                      <a:pt x="28121" y="13277"/>
                      <a:pt x="27921" y="12843"/>
                      <a:pt x="27921" y="12843"/>
                    </a:cubicBezTo>
                    <a:cubicBezTo>
                      <a:pt x="27921" y="12843"/>
                      <a:pt x="28054" y="12043"/>
                      <a:pt x="28054" y="11909"/>
                    </a:cubicBezTo>
                    <a:cubicBezTo>
                      <a:pt x="28054" y="11809"/>
                      <a:pt x="29455" y="10742"/>
                      <a:pt x="29455" y="10742"/>
                    </a:cubicBezTo>
                    <a:lnTo>
                      <a:pt x="28788" y="8507"/>
                    </a:lnTo>
                    <a:lnTo>
                      <a:pt x="27621" y="7306"/>
                    </a:lnTo>
                    <a:lnTo>
                      <a:pt x="26653" y="5505"/>
                    </a:lnTo>
                    <a:lnTo>
                      <a:pt x="26920" y="5071"/>
                    </a:lnTo>
                    <a:lnTo>
                      <a:pt x="26987" y="5038"/>
                    </a:lnTo>
                    <a:cubicBezTo>
                      <a:pt x="26753" y="4671"/>
                      <a:pt x="26553" y="4104"/>
                      <a:pt x="26553" y="4104"/>
                    </a:cubicBezTo>
                    <a:cubicBezTo>
                      <a:pt x="26553" y="4104"/>
                      <a:pt x="25352" y="3670"/>
                      <a:pt x="25085" y="3603"/>
                    </a:cubicBezTo>
                    <a:cubicBezTo>
                      <a:pt x="24819" y="3570"/>
                      <a:pt x="24352" y="3103"/>
                      <a:pt x="24352" y="3103"/>
                    </a:cubicBezTo>
                    <a:lnTo>
                      <a:pt x="23718" y="2603"/>
                    </a:lnTo>
                    <a:cubicBezTo>
                      <a:pt x="23718" y="2603"/>
                      <a:pt x="23751" y="2002"/>
                      <a:pt x="23818" y="1869"/>
                    </a:cubicBezTo>
                    <a:cubicBezTo>
                      <a:pt x="23851" y="1735"/>
                      <a:pt x="23985" y="1335"/>
                      <a:pt x="23985" y="1335"/>
                    </a:cubicBezTo>
                    <a:cubicBezTo>
                      <a:pt x="23985" y="1335"/>
                      <a:pt x="23818" y="768"/>
                      <a:pt x="23651" y="635"/>
                    </a:cubicBezTo>
                    <a:cubicBezTo>
                      <a:pt x="23601" y="601"/>
                      <a:pt x="23536" y="589"/>
                      <a:pt x="23468" y="589"/>
                    </a:cubicBezTo>
                    <a:cubicBezTo>
                      <a:pt x="23261" y="589"/>
                      <a:pt x="23017" y="701"/>
                      <a:pt x="23017" y="701"/>
                    </a:cubicBezTo>
                    <a:cubicBezTo>
                      <a:pt x="23017" y="701"/>
                      <a:pt x="21316" y="701"/>
                      <a:pt x="21183" y="635"/>
                    </a:cubicBezTo>
                    <a:cubicBezTo>
                      <a:pt x="21049" y="601"/>
                      <a:pt x="19315" y="1"/>
                      <a:pt x="19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3743675" y="3080150"/>
                <a:ext cx="55042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2017" h="12076" extrusionOk="0">
                    <a:moveTo>
                      <a:pt x="10008" y="0"/>
                    </a:moveTo>
                    <a:lnTo>
                      <a:pt x="9274" y="34"/>
                    </a:lnTo>
                    <a:lnTo>
                      <a:pt x="9241" y="467"/>
                    </a:lnTo>
                    <a:lnTo>
                      <a:pt x="8707" y="401"/>
                    </a:lnTo>
                    <a:lnTo>
                      <a:pt x="8473" y="668"/>
                    </a:lnTo>
                    <a:lnTo>
                      <a:pt x="7873" y="801"/>
                    </a:lnTo>
                    <a:lnTo>
                      <a:pt x="7806" y="401"/>
                    </a:lnTo>
                    <a:lnTo>
                      <a:pt x="7806" y="100"/>
                    </a:lnTo>
                    <a:lnTo>
                      <a:pt x="6672" y="301"/>
                    </a:lnTo>
                    <a:lnTo>
                      <a:pt x="6705" y="601"/>
                    </a:lnTo>
                    <a:cubicBezTo>
                      <a:pt x="6705" y="601"/>
                      <a:pt x="6772" y="701"/>
                      <a:pt x="6672" y="868"/>
                    </a:cubicBezTo>
                    <a:cubicBezTo>
                      <a:pt x="6539" y="1001"/>
                      <a:pt x="5838" y="1468"/>
                      <a:pt x="5838" y="1468"/>
                    </a:cubicBezTo>
                    <a:cubicBezTo>
                      <a:pt x="5838" y="1468"/>
                      <a:pt x="5271" y="1468"/>
                      <a:pt x="5271" y="1568"/>
                    </a:cubicBezTo>
                    <a:cubicBezTo>
                      <a:pt x="5271" y="1668"/>
                      <a:pt x="5038" y="2002"/>
                      <a:pt x="5038" y="2002"/>
                    </a:cubicBezTo>
                    <a:lnTo>
                      <a:pt x="4537" y="2402"/>
                    </a:lnTo>
                    <a:lnTo>
                      <a:pt x="4003" y="2402"/>
                    </a:lnTo>
                    <a:cubicBezTo>
                      <a:pt x="4003" y="2402"/>
                      <a:pt x="3803" y="2569"/>
                      <a:pt x="3737" y="2702"/>
                    </a:cubicBezTo>
                    <a:cubicBezTo>
                      <a:pt x="3670" y="2802"/>
                      <a:pt x="3236" y="3036"/>
                      <a:pt x="3236" y="3036"/>
                    </a:cubicBezTo>
                    <a:lnTo>
                      <a:pt x="2636" y="3169"/>
                    </a:lnTo>
                    <a:cubicBezTo>
                      <a:pt x="2636" y="3169"/>
                      <a:pt x="2736" y="3636"/>
                      <a:pt x="2569" y="3636"/>
                    </a:cubicBezTo>
                    <a:lnTo>
                      <a:pt x="1402" y="3636"/>
                    </a:lnTo>
                    <a:cubicBezTo>
                      <a:pt x="1402" y="3636"/>
                      <a:pt x="1101" y="3970"/>
                      <a:pt x="1068" y="4070"/>
                    </a:cubicBezTo>
                    <a:cubicBezTo>
                      <a:pt x="1035" y="4203"/>
                      <a:pt x="835" y="4604"/>
                      <a:pt x="835" y="4604"/>
                    </a:cubicBezTo>
                    <a:lnTo>
                      <a:pt x="434" y="4337"/>
                    </a:lnTo>
                    <a:lnTo>
                      <a:pt x="134" y="4203"/>
                    </a:lnTo>
                    <a:lnTo>
                      <a:pt x="1" y="4704"/>
                    </a:lnTo>
                    <a:lnTo>
                      <a:pt x="634" y="5438"/>
                    </a:lnTo>
                    <a:lnTo>
                      <a:pt x="1035" y="5838"/>
                    </a:lnTo>
                    <a:lnTo>
                      <a:pt x="1368" y="6572"/>
                    </a:lnTo>
                    <a:lnTo>
                      <a:pt x="1268" y="7039"/>
                    </a:lnTo>
                    <a:lnTo>
                      <a:pt x="1935" y="8473"/>
                    </a:lnTo>
                    <a:lnTo>
                      <a:pt x="2869" y="8740"/>
                    </a:lnTo>
                    <a:lnTo>
                      <a:pt x="3737" y="9074"/>
                    </a:lnTo>
                    <a:lnTo>
                      <a:pt x="4237" y="10008"/>
                    </a:lnTo>
                    <a:lnTo>
                      <a:pt x="5338" y="10475"/>
                    </a:lnTo>
                    <a:lnTo>
                      <a:pt x="6505" y="11175"/>
                    </a:lnTo>
                    <a:cubicBezTo>
                      <a:pt x="6505" y="11175"/>
                      <a:pt x="7272" y="12076"/>
                      <a:pt x="7406" y="12076"/>
                    </a:cubicBezTo>
                    <a:lnTo>
                      <a:pt x="9607" y="12076"/>
                    </a:lnTo>
                    <a:lnTo>
                      <a:pt x="10275" y="10475"/>
                    </a:lnTo>
                    <a:lnTo>
                      <a:pt x="10541" y="9941"/>
                    </a:lnTo>
                    <a:lnTo>
                      <a:pt x="12910" y="10041"/>
                    </a:lnTo>
                    <a:lnTo>
                      <a:pt x="13744" y="10575"/>
                    </a:lnTo>
                    <a:cubicBezTo>
                      <a:pt x="13744" y="10575"/>
                      <a:pt x="14244" y="10508"/>
                      <a:pt x="14611" y="10408"/>
                    </a:cubicBezTo>
                    <a:cubicBezTo>
                      <a:pt x="15011" y="10341"/>
                      <a:pt x="15245" y="10308"/>
                      <a:pt x="15412" y="10308"/>
                    </a:cubicBezTo>
                    <a:cubicBezTo>
                      <a:pt x="15545" y="10308"/>
                      <a:pt x="16246" y="10475"/>
                      <a:pt x="16679" y="10575"/>
                    </a:cubicBezTo>
                    <a:lnTo>
                      <a:pt x="16679" y="10374"/>
                    </a:lnTo>
                    <a:lnTo>
                      <a:pt x="17213" y="9741"/>
                    </a:lnTo>
                    <a:lnTo>
                      <a:pt x="19615" y="8773"/>
                    </a:lnTo>
                    <a:lnTo>
                      <a:pt x="20048" y="6739"/>
                    </a:lnTo>
                    <a:lnTo>
                      <a:pt x="21149" y="5938"/>
                    </a:lnTo>
                    <a:lnTo>
                      <a:pt x="22016" y="4971"/>
                    </a:lnTo>
                    <a:lnTo>
                      <a:pt x="21683" y="4570"/>
                    </a:lnTo>
                    <a:lnTo>
                      <a:pt x="21516" y="3703"/>
                    </a:lnTo>
                    <a:lnTo>
                      <a:pt x="20916" y="3636"/>
                    </a:lnTo>
                    <a:lnTo>
                      <a:pt x="20148" y="3536"/>
                    </a:lnTo>
                    <a:lnTo>
                      <a:pt x="19481" y="3703"/>
                    </a:lnTo>
                    <a:cubicBezTo>
                      <a:pt x="19282" y="3755"/>
                      <a:pt x="19208" y="3775"/>
                      <a:pt x="19174" y="3775"/>
                    </a:cubicBezTo>
                    <a:cubicBezTo>
                      <a:pt x="19101" y="3775"/>
                      <a:pt x="19219" y="3682"/>
                      <a:pt x="18647" y="3636"/>
                    </a:cubicBezTo>
                    <a:cubicBezTo>
                      <a:pt x="17847" y="3570"/>
                      <a:pt x="18314" y="3169"/>
                      <a:pt x="18314" y="3169"/>
                    </a:cubicBezTo>
                    <a:lnTo>
                      <a:pt x="18180" y="2636"/>
                    </a:lnTo>
                    <a:lnTo>
                      <a:pt x="17546" y="2469"/>
                    </a:lnTo>
                    <a:lnTo>
                      <a:pt x="17079" y="2636"/>
                    </a:lnTo>
                    <a:lnTo>
                      <a:pt x="16546" y="2002"/>
                    </a:lnTo>
                    <a:lnTo>
                      <a:pt x="15845" y="1802"/>
                    </a:lnTo>
                    <a:lnTo>
                      <a:pt x="15111" y="1868"/>
                    </a:lnTo>
                    <a:lnTo>
                      <a:pt x="15712" y="2569"/>
                    </a:lnTo>
                    <a:cubicBezTo>
                      <a:pt x="15712" y="2569"/>
                      <a:pt x="15845" y="2836"/>
                      <a:pt x="15845" y="3236"/>
                    </a:cubicBezTo>
                    <a:cubicBezTo>
                      <a:pt x="15845" y="3503"/>
                      <a:pt x="15578" y="3518"/>
                      <a:pt x="15331" y="3518"/>
                    </a:cubicBezTo>
                    <a:cubicBezTo>
                      <a:pt x="15300" y="3518"/>
                      <a:pt x="15270" y="3517"/>
                      <a:pt x="15240" y="3517"/>
                    </a:cubicBezTo>
                    <a:cubicBezTo>
                      <a:pt x="15151" y="3517"/>
                      <a:pt x="15070" y="3520"/>
                      <a:pt x="15011" y="3536"/>
                    </a:cubicBezTo>
                    <a:cubicBezTo>
                      <a:pt x="14999" y="3540"/>
                      <a:pt x="14987" y="3541"/>
                      <a:pt x="14974" y="3541"/>
                    </a:cubicBezTo>
                    <a:cubicBezTo>
                      <a:pt x="14747" y="3541"/>
                      <a:pt x="14478" y="3003"/>
                      <a:pt x="14478" y="3003"/>
                    </a:cubicBezTo>
                    <a:cubicBezTo>
                      <a:pt x="14478" y="3003"/>
                      <a:pt x="13544" y="2235"/>
                      <a:pt x="13310" y="2002"/>
                    </a:cubicBezTo>
                    <a:cubicBezTo>
                      <a:pt x="13077" y="1768"/>
                      <a:pt x="13777" y="1468"/>
                      <a:pt x="13777" y="1468"/>
                    </a:cubicBezTo>
                    <a:lnTo>
                      <a:pt x="13777" y="1168"/>
                    </a:lnTo>
                    <a:lnTo>
                      <a:pt x="10408" y="934"/>
                    </a:lnTo>
                    <a:lnTo>
                      <a:pt x="10008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3514350" y="2597300"/>
                <a:ext cx="8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68" extrusionOk="0">
                    <a:moveTo>
                      <a:pt x="34" y="1"/>
                    </a:moveTo>
                    <a:lnTo>
                      <a:pt x="0" y="67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3968000" y="26882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67"/>
                    </a:moveTo>
                    <a:cubicBezTo>
                      <a:pt x="34" y="34"/>
                      <a:pt x="67" y="34"/>
                      <a:pt x="67" y="0"/>
                    </a:cubicBezTo>
                    <a:cubicBezTo>
                      <a:pt x="67" y="34"/>
                      <a:pt x="34" y="34"/>
                      <a:pt x="1" y="67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3957175" y="2697375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0" y="0"/>
                    </a:moveTo>
                    <a:lnTo>
                      <a:pt x="33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3961325" y="2694025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" y="34"/>
                    </a:moveTo>
                    <a:cubicBezTo>
                      <a:pt x="1" y="34"/>
                      <a:pt x="34" y="1"/>
                      <a:pt x="34" y="1"/>
                    </a:cubicBezTo>
                    <a:cubicBezTo>
                      <a:pt x="34" y="1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3964675" y="2691525"/>
                <a:ext cx="16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35" extrusionOk="0">
                    <a:moveTo>
                      <a:pt x="0" y="34"/>
                    </a:moveTo>
                    <a:cubicBezTo>
                      <a:pt x="34" y="34"/>
                      <a:pt x="34" y="1"/>
                      <a:pt x="67" y="1"/>
                    </a:cubicBezTo>
                    <a:cubicBezTo>
                      <a:pt x="34" y="1"/>
                      <a:pt x="34" y="34"/>
                      <a:pt x="0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3983850" y="2676525"/>
                <a:ext cx="17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4" extrusionOk="0">
                    <a:moveTo>
                      <a:pt x="0" y="34"/>
                    </a:move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3979675" y="2679850"/>
                <a:ext cx="170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35" extrusionOk="0">
                    <a:moveTo>
                      <a:pt x="1" y="34"/>
                    </a:moveTo>
                    <a:cubicBezTo>
                      <a:pt x="34" y="34"/>
                      <a:pt x="34" y="1"/>
                      <a:pt x="67" y="1"/>
                    </a:cubicBezTo>
                    <a:cubicBezTo>
                      <a:pt x="34" y="1"/>
                      <a:pt x="34" y="34"/>
                      <a:pt x="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0"/>
              <p:cNvSpPr/>
              <p:nvPr/>
            </p:nvSpPr>
            <p:spPr>
              <a:xfrm>
                <a:off x="3972175" y="2685700"/>
                <a:ext cx="17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4" extrusionOk="0">
                    <a:moveTo>
                      <a:pt x="0" y="34"/>
                    </a:moveTo>
                    <a:cubicBezTo>
                      <a:pt x="0" y="34"/>
                      <a:pt x="34" y="0"/>
                      <a:pt x="67" y="0"/>
                    </a:cubicBezTo>
                    <a:cubicBezTo>
                      <a:pt x="34" y="0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3975500" y="26823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68"/>
                    </a:moveTo>
                    <a:cubicBezTo>
                      <a:pt x="34" y="34"/>
                      <a:pt x="68" y="34"/>
                      <a:pt x="68" y="1"/>
                    </a:cubicBezTo>
                    <a:cubicBezTo>
                      <a:pt x="68" y="34"/>
                      <a:pt x="34" y="34"/>
                      <a:pt x="1" y="68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0"/>
              <p:cNvSpPr/>
              <p:nvPr/>
            </p:nvSpPr>
            <p:spPr>
              <a:xfrm>
                <a:off x="3944650" y="2704050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1" y="0"/>
                    </a:moveTo>
                    <a:cubicBezTo>
                      <a:pt x="1" y="0"/>
                      <a:pt x="34" y="0"/>
                      <a:pt x="34" y="0"/>
                    </a:cubicBezTo>
                    <a:cubicBezTo>
                      <a:pt x="34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0"/>
              <p:cNvSpPr/>
              <p:nvPr/>
            </p:nvSpPr>
            <p:spPr>
              <a:xfrm>
                <a:off x="3883775" y="2756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3887950" y="2757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0"/>
              <p:cNvSpPr/>
              <p:nvPr/>
            </p:nvSpPr>
            <p:spPr>
              <a:xfrm>
                <a:off x="3891275" y="27590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0"/>
              <p:cNvSpPr/>
              <p:nvPr/>
            </p:nvSpPr>
            <p:spPr>
              <a:xfrm>
                <a:off x="3947150" y="2703200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34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0"/>
              <p:cNvSpPr/>
              <p:nvPr/>
            </p:nvSpPr>
            <p:spPr>
              <a:xfrm>
                <a:off x="3953825" y="2699050"/>
                <a:ext cx="17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4" extrusionOk="0">
                    <a:moveTo>
                      <a:pt x="1" y="33"/>
                    </a:moveTo>
                    <a:cubicBezTo>
                      <a:pt x="34" y="0"/>
                      <a:pt x="34" y="0"/>
                      <a:pt x="67" y="0"/>
                    </a:cubicBezTo>
                    <a:cubicBezTo>
                      <a:pt x="34" y="0"/>
                      <a:pt x="34" y="0"/>
                      <a:pt x="1" y="33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>
                <a:off x="3951325" y="2700700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1" y="34"/>
                    </a:moveTo>
                    <a:cubicBezTo>
                      <a:pt x="1" y="1"/>
                      <a:pt x="34" y="1"/>
                      <a:pt x="34" y="1"/>
                    </a:cubicBezTo>
                    <a:cubicBezTo>
                      <a:pt x="34" y="1"/>
                      <a:pt x="1" y="1"/>
                      <a:pt x="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>
                <a:off x="3948825" y="2701550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0" y="34"/>
                    </a:moveTo>
                    <a:cubicBezTo>
                      <a:pt x="0" y="34"/>
                      <a:pt x="34" y="34"/>
                      <a:pt x="34" y="0"/>
                    </a:cubicBezTo>
                    <a:cubicBezTo>
                      <a:pt x="34" y="34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074750" y="312852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0" y="0"/>
                    </a:moveTo>
                    <a:cubicBezTo>
                      <a:pt x="0" y="33"/>
                      <a:pt x="34" y="33"/>
                      <a:pt x="34" y="33"/>
                    </a:cubicBezTo>
                    <a:cubicBezTo>
                      <a:pt x="34" y="33"/>
                      <a:pt x="34" y="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0"/>
              <p:cNvSpPr/>
              <p:nvPr/>
            </p:nvSpPr>
            <p:spPr>
              <a:xfrm>
                <a:off x="4075575" y="31293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1" y="0"/>
                    </a:moveTo>
                    <a:cubicBezTo>
                      <a:pt x="34" y="34"/>
                      <a:pt x="34" y="34"/>
                      <a:pt x="67" y="67"/>
                    </a:cubicBezTo>
                    <a:cubicBezTo>
                      <a:pt x="34" y="34"/>
                      <a:pt x="34" y="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4074750" y="3126025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0"/>
                    </a:moveTo>
                    <a:cubicBezTo>
                      <a:pt x="0" y="0"/>
                      <a:pt x="0" y="33"/>
                      <a:pt x="0" y="33"/>
                    </a:cubicBezTo>
                    <a:cubicBezTo>
                      <a:pt x="0" y="3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>
                <a:off x="4075575" y="3123500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" y="34"/>
                    </a:moveTo>
                    <a:cubicBezTo>
                      <a:pt x="1" y="34"/>
                      <a:pt x="34" y="1"/>
                      <a:pt x="34" y="1"/>
                    </a:cubicBezTo>
                    <a:cubicBezTo>
                      <a:pt x="34" y="1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0"/>
              <p:cNvSpPr/>
              <p:nvPr/>
            </p:nvSpPr>
            <p:spPr>
              <a:xfrm>
                <a:off x="4074750" y="3125175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34" y="1"/>
                    </a:moveTo>
                    <a:cubicBezTo>
                      <a:pt x="34" y="1"/>
                      <a:pt x="0" y="1"/>
                      <a:pt x="0" y="1"/>
                    </a:cubicBezTo>
                    <a:cubicBezTo>
                      <a:pt x="0" y="1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0"/>
              <p:cNvSpPr/>
              <p:nvPr/>
            </p:nvSpPr>
            <p:spPr>
              <a:xfrm>
                <a:off x="4074750" y="3127675"/>
                <a:ext cx="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" h="35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34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0"/>
              <p:cNvSpPr/>
              <p:nvPr/>
            </p:nvSpPr>
            <p:spPr>
              <a:xfrm>
                <a:off x="4077250" y="313102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7" y="67"/>
                    </a:moveTo>
                    <a:cubicBezTo>
                      <a:pt x="34" y="34"/>
                      <a:pt x="34" y="34"/>
                      <a:pt x="0" y="0"/>
                    </a:cubicBezTo>
                    <a:cubicBezTo>
                      <a:pt x="34" y="34"/>
                      <a:pt x="34" y="34"/>
                      <a:pt x="67" y="67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0"/>
              <p:cNvSpPr/>
              <p:nvPr/>
            </p:nvSpPr>
            <p:spPr>
              <a:xfrm>
                <a:off x="4080575" y="3134350"/>
                <a:ext cx="25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68" extrusionOk="0">
                    <a:moveTo>
                      <a:pt x="1" y="1"/>
                    </a:moveTo>
                    <a:cubicBezTo>
                      <a:pt x="34" y="34"/>
                      <a:pt x="68" y="34"/>
                      <a:pt x="101" y="67"/>
                    </a:cubicBezTo>
                    <a:lnTo>
                      <a:pt x="101" y="67"/>
                    </a:lnTo>
                    <a:cubicBezTo>
                      <a:pt x="68" y="34"/>
                      <a:pt x="34" y="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0"/>
              <p:cNvSpPr/>
              <p:nvPr/>
            </p:nvSpPr>
            <p:spPr>
              <a:xfrm>
                <a:off x="4078925" y="3132675"/>
                <a:ext cx="1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8" extrusionOk="0">
                    <a:moveTo>
                      <a:pt x="67" y="68"/>
                    </a:moveTo>
                    <a:cubicBezTo>
                      <a:pt x="67" y="34"/>
                      <a:pt x="34" y="34"/>
                      <a:pt x="0" y="1"/>
                    </a:cubicBezTo>
                    <a:cubicBezTo>
                      <a:pt x="34" y="34"/>
                      <a:pt x="67" y="34"/>
                      <a:pt x="67" y="68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0"/>
              <p:cNvSpPr/>
              <p:nvPr/>
            </p:nvSpPr>
            <p:spPr>
              <a:xfrm>
                <a:off x="3255825" y="2623150"/>
                <a:ext cx="715550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28622" h="36961" extrusionOk="0">
                    <a:moveTo>
                      <a:pt x="7840" y="1"/>
                    </a:moveTo>
                    <a:lnTo>
                      <a:pt x="7840" y="267"/>
                    </a:lnTo>
                    <a:lnTo>
                      <a:pt x="8840" y="1935"/>
                    </a:lnTo>
                    <a:lnTo>
                      <a:pt x="9074" y="2302"/>
                    </a:lnTo>
                    <a:lnTo>
                      <a:pt x="8373" y="2903"/>
                    </a:lnTo>
                    <a:lnTo>
                      <a:pt x="8907" y="3236"/>
                    </a:lnTo>
                    <a:lnTo>
                      <a:pt x="9141" y="3637"/>
                    </a:lnTo>
                    <a:lnTo>
                      <a:pt x="9040" y="3937"/>
                    </a:lnTo>
                    <a:lnTo>
                      <a:pt x="8774" y="4070"/>
                    </a:lnTo>
                    <a:lnTo>
                      <a:pt x="9040" y="4337"/>
                    </a:lnTo>
                    <a:cubicBezTo>
                      <a:pt x="9040" y="4337"/>
                      <a:pt x="9033" y="4330"/>
                      <a:pt x="9044" y="4330"/>
                    </a:cubicBezTo>
                    <a:cubicBezTo>
                      <a:pt x="9066" y="4330"/>
                      <a:pt x="9163" y="4359"/>
                      <a:pt x="9541" y="4537"/>
                    </a:cubicBezTo>
                    <a:lnTo>
                      <a:pt x="10141" y="4804"/>
                    </a:lnTo>
                    <a:lnTo>
                      <a:pt x="10808" y="5204"/>
                    </a:lnTo>
                    <a:lnTo>
                      <a:pt x="11375" y="6372"/>
                    </a:lnTo>
                    <a:lnTo>
                      <a:pt x="10341" y="6372"/>
                    </a:lnTo>
                    <a:lnTo>
                      <a:pt x="10008" y="5972"/>
                    </a:lnTo>
                    <a:lnTo>
                      <a:pt x="9207" y="5638"/>
                    </a:lnTo>
                    <a:cubicBezTo>
                      <a:pt x="9207" y="5638"/>
                      <a:pt x="9674" y="5538"/>
                      <a:pt x="8940" y="5538"/>
                    </a:cubicBezTo>
                    <a:cubicBezTo>
                      <a:pt x="8473" y="5538"/>
                      <a:pt x="8347" y="5390"/>
                      <a:pt x="8295" y="5390"/>
                    </a:cubicBezTo>
                    <a:cubicBezTo>
                      <a:pt x="8270" y="5390"/>
                      <a:pt x="8262" y="5427"/>
                      <a:pt x="8240" y="5538"/>
                    </a:cubicBezTo>
                    <a:lnTo>
                      <a:pt x="8173" y="5838"/>
                    </a:lnTo>
                    <a:lnTo>
                      <a:pt x="7773" y="6839"/>
                    </a:lnTo>
                    <a:cubicBezTo>
                      <a:pt x="7773" y="6839"/>
                      <a:pt x="7417" y="6542"/>
                      <a:pt x="7180" y="6542"/>
                    </a:cubicBezTo>
                    <a:cubicBezTo>
                      <a:pt x="7061" y="6542"/>
                      <a:pt x="6972" y="6616"/>
                      <a:pt x="6972" y="6839"/>
                    </a:cubicBezTo>
                    <a:cubicBezTo>
                      <a:pt x="6972" y="7506"/>
                      <a:pt x="6339" y="7506"/>
                      <a:pt x="6339" y="7506"/>
                    </a:cubicBezTo>
                    <a:lnTo>
                      <a:pt x="6205" y="6372"/>
                    </a:lnTo>
                    <a:lnTo>
                      <a:pt x="5204" y="6172"/>
                    </a:lnTo>
                    <a:lnTo>
                      <a:pt x="4170" y="6372"/>
                    </a:lnTo>
                    <a:cubicBezTo>
                      <a:pt x="4170" y="6372"/>
                      <a:pt x="3770" y="6705"/>
                      <a:pt x="3770" y="6906"/>
                    </a:cubicBezTo>
                    <a:cubicBezTo>
                      <a:pt x="3770" y="7106"/>
                      <a:pt x="3203" y="6972"/>
                      <a:pt x="3770" y="7439"/>
                    </a:cubicBezTo>
                    <a:cubicBezTo>
                      <a:pt x="4370" y="7873"/>
                      <a:pt x="4571" y="8006"/>
                      <a:pt x="4571" y="8006"/>
                    </a:cubicBezTo>
                    <a:lnTo>
                      <a:pt x="3703" y="8473"/>
                    </a:lnTo>
                    <a:lnTo>
                      <a:pt x="3703" y="8507"/>
                    </a:lnTo>
                    <a:lnTo>
                      <a:pt x="3670" y="9040"/>
                    </a:lnTo>
                    <a:lnTo>
                      <a:pt x="4070" y="9474"/>
                    </a:lnTo>
                    <a:lnTo>
                      <a:pt x="3470" y="11242"/>
                    </a:lnTo>
                    <a:cubicBezTo>
                      <a:pt x="3470" y="11242"/>
                      <a:pt x="3204" y="11212"/>
                      <a:pt x="2929" y="11212"/>
                    </a:cubicBezTo>
                    <a:cubicBezTo>
                      <a:pt x="2620" y="11212"/>
                      <a:pt x="2300" y="11250"/>
                      <a:pt x="2336" y="11409"/>
                    </a:cubicBezTo>
                    <a:cubicBezTo>
                      <a:pt x="2369" y="11709"/>
                      <a:pt x="2569" y="12109"/>
                      <a:pt x="2569" y="12109"/>
                    </a:cubicBezTo>
                    <a:lnTo>
                      <a:pt x="3537" y="12276"/>
                    </a:lnTo>
                    <a:lnTo>
                      <a:pt x="3103" y="13577"/>
                    </a:lnTo>
                    <a:lnTo>
                      <a:pt x="2436" y="14378"/>
                    </a:lnTo>
                    <a:lnTo>
                      <a:pt x="2402" y="14911"/>
                    </a:lnTo>
                    <a:lnTo>
                      <a:pt x="134" y="14978"/>
                    </a:lnTo>
                    <a:lnTo>
                      <a:pt x="501" y="16312"/>
                    </a:lnTo>
                    <a:lnTo>
                      <a:pt x="1101" y="17380"/>
                    </a:lnTo>
                    <a:lnTo>
                      <a:pt x="668" y="18347"/>
                    </a:lnTo>
                    <a:lnTo>
                      <a:pt x="1" y="19648"/>
                    </a:lnTo>
                    <a:cubicBezTo>
                      <a:pt x="1" y="19648"/>
                      <a:pt x="368" y="19748"/>
                      <a:pt x="368" y="19915"/>
                    </a:cubicBezTo>
                    <a:lnTo>
                      <a:pt x="368" y="20582"/>
                    </a:lnTo>
                    <a:cubicBezTo>
                      <a:pt x="368" y="20582"/>
                      <a:pt x="101" y="21049"/>
                      <a:pt x="301" y="21149"/>
                    </a:cubicBezTo>
                    <a:cubicBezTo>
                      <a:pt x="534" y="21216"/>
                      <a:pt x="501" y="21883"/>
                      <a:pt x="501" y="21883"/>
                    </a:cubicBezTo>
                    <a:cubicBezTo>
                      <a:pt x="501" y="21883"/>
                      <a:pt x="668" y="22350"/>
                      <a:pt x="801" y="22417"/>
                    </a:cubicBezTo>
                    <a:cubicBezTo>
                      <a:pt x="935" y="22450"/>
                      <a:pt x="1402" y="22750"/>
                      <a:pt x="1402" y="22750"/>
                    </a:cubicBezTo>
                    <a:lnTo>
                      <a:pt x="1268" y="23017"/>
                    </a:lnTo>
                    <a:lnTo>
                      <a:pt x="434" y="23751"/>
                    </a:lnTo>
                    <a:lnTo>
                      <a:pt x="801" y="24885"/>
                    </a:lnTo>
                    <a:lnTo>
                      <a:pt x="1535" y="25385"/>
                    </a:lnTo>
                    <a:lnTo>
                      <a:pt x="634" y="26853"/>
                    </a:lnTo>
                    <a:cubicBezTo>
                      <a:pt x="634" y="26853"/>
                      <a:pt x="1802" y="28321"/>
                      <a:pt x="1969" y="28354"/>
                    </a:cubicBezTo>
                    <a:cubicBezTo>
                      <a:pt x="2169" y="28388"/>
                      <a:pt x="6872" y="29355"/>
                      <a:pt x="6872" y="29355"/>
                    </a:cubicBezTo>
                    <a:lnTo>
                      <a:pt x="5471" y="31523"/>
                    </a:lnTo>
                    <a:lnTo>
                      <a:pt x="5471" y="33992"/>
                    </a:lnTo>
                    <a:cubicBezTo>
                      <a:pt x="5471" y="34192"/>
                      <a:pt x="5171" y="35426"/>
                      <a:pt x="5171" y="35426"/>
                    </a:cubicBezTo>
                    <a:lnTo>
                      <a:pt x="5171" y="35860"/>
                    </a:lnTo>
                    <a:cubicBezTo>
                      <a:pt x="5171" y="35860"/>
                      <a:pt x="5505" y="35993"/>
                      <a:pt x="5638" y="36026"/>
                    </a:cubicBezTo>
                    <a:cubicBezTo>
                      <a:pt x="5771" y="36093"/>
                      <a:pt x="6405" y="36126"/>
                      <a:pt x="6539" y="36126"/>
                    </a:cubicBezTo>
                    <a:cubicBezTo>
                      <a:pt x="6639" y="36126"/>
                      <a:pt x="8473" y="36160"/>
                      <a:pt x="8473" y="36160"/>
                    </a:cubicBezTo>
                    <a:lnTo>
                      <a:pt x="8273" y="35426"/>
                    </a:lnTo>
                    <a:lnTo>
                      <a:pt x="8540" y="35159"/>
                    </a:lnTo>
                    <a:lnTo>
                      <a:pt x="9874" y="35326"/>
                    </a:lnTo>
                    <a:cubicBezTo>
                      <a:pt x="9874" y="35326"/>
                      <a:pt x="11342" y="36260"/>
                      <a:pt x="11609" y="36393"/>
                    </a:cubicBezTo>
                    <a:cubicBezTo>
                      <a:pt x="11642" y="36427"/>
                      <a:pt x="11709" y="36460"/>
                      <a:pt x="11809" y="36493"/>
                    </a:cubicBezTo>
                    <a:lnTo>
                      <a:pt x="11709" y="35993"/>
                    </a:lnTo>
                    <a:lnTo>
                      <a:pt x="12843" y="35793"/>
                    </a:lnTo>
                    <a:cubicBezTo>
                      <a:pt x="12843" y="35793"/>
                      <a:pt x="13110" y="36193"/>
                      <a:pt x="13310" y="36393"/>
                    </a:cubicBezTo>
                    <a:cubicBezTo>
                      <a:pt x="13477" y="36593"/>
                      <a:pt x="14211" y="36960"/>
                      <a:pt x="14211" y="36960"/>
                    </a:cubicBezTo>
                    <a:lnTo>
                      <a:pt x="14344" y="36126"/>
                    </a:lnTo>
                    <a:lnTo>
                      <a:pt x="16379" y="36193"/>
                    </a:lnTo>
                    <a:lnTo>
                      <a:pt x="16646" y="36860"/>
                    </a:lnTo>
                    <a:lnTo>
                      <a:pt x="19048" y="36327"/>
                    </a:lnTo>
                    <a:lnTo>
                      <a:pt x="20615" y="35593"/>
                    </a:lnTo>
                    <a:lnTo>
                      <a:pt x="21082" y="34892"/>
                    </a:lnTo>
                    <a:lnTo>
                      <a:pt x="22517" y="34892"/>
                    </a:lnTo>
                    <a:lnTo>
                      <a:pt x="23584" y="35526"/>
                    </a:lnTo>
                    <a:lnTo>
                      <a:pt x="24285" y="34959"/>
                    </a:lnTo>
                    <a:lnTo>
                      <a:pt x="23718" y="34092"/>
                    </a:lnTo>
                    <a:lnTo>
                      <a:pt x="22583" y="32991"/>
                    </a:lnTo>
                    <a:lnTo>
                      <a:pt x="22917" y="32190"/>
                    </a:lnTo>
                    <a:lnTo>
                      <a:pt x="24185" y="31723"/>
                    </a:lnTo>
                    <a:lnTo>
                      <a:pt x="24118" y="30689"/>
                    </a:lnTo>
                    <a:lnTo>
                      <a:pt x="24618" y="30489"/>
                    </a:lnTo>
                    <a:lnTo>
                      <a:pt x="24885" y="30623"/>
                    </a:lnTo>
                    <a:lnTo>
                      <a:pt x="25486" y="30823"/>
                    </a:lnTo>
                    <a:lnTo>
                      <a:pt x="25786" y="29255"/>
                    </a:lnTo>
                    <a:lnTo>
                      <a:pt x="24852" y="28721"/>
                    </a:lnTo>
                    <a:lnTo>
                      <a:pt x="23718" y="28288"/>
                    </a:lnTo>
                    <a:lnTo>
                      <a:pt x="23251" y="27354"/>
                    </a:lnTo>
                    <a:lnTo>
                      <a:pt x="22383" y="26987"/>
                    </a:lnTo>
                    <a:lnTo>
                      <a:pt x="21449" y="26753"/>
                    </a:lnTo>
                    <a:lnTo>
                      <a:pt x="20749" y="25319"/>
                    </a:lnTo>
                    <a:lnTo>
                      <a:pt x="20882" y="24818"/>
                    </a:lnTo>
                    <a:lnTo>
                      <a:pt x="20549" y="24118"/>
                    </a:lnTo>
                    <a:lnTo>
                      <a:pt x="20115" y="23684"/>
                    </a:lnTo>
                    <a:lnTo>
                      <a:pt x="19481" y="22984"/>
                    </a:lnTo>
                    <a:lnTo>
                      <a:pt x="19648" y="22450"/>
                    </a:lnTo>
                    <a:lnTo>
                      <a:pt x="19948" y="22617"/>
                    </a:lnTo>
                    <a:lnTo>
                      <a:pt x="20349" y="22884"/>
                    </a:lnTo>
                    <a:cubicBezTo>
                      <a:pt x="20349" y="22884"/>
                      <a:pt x="20549" y="22450"/>
                      <a:pt x="20582" y="22350"/>
                    </a:cubicBezTo>
                    <a:cubicBezTo>
                      <a:pt x="20615" y="22250"/>
                      <a:pt x="20916" y="21883"/>
                      <a:pt x="20916" y="21883"/>
                    </a:cubicBezTo>
                    <a:lnTo>
                      <a:pt x="22083" y="21883"/>
                    </a:lnTo>
                    <a:cubicBezTo>
                      <a:pt x="22217" y="21883"/>
                      <a:pt x="22150" y="21449"/>
                      <a:pt x="22150" y="21449"/>
                    </a:cubicBezTo>
                    <a:lnTo>
                      <a:pt x="22750" y="21283"/>
                    </a:lnTo>
                    <a:cubicBezTo>
                      <a:pt x="22750" y="21283"/>
                      <a:pt x="23151" y="21082"/>
                      <a:pt x="23251" y="20949"/>
                    </a:cubicBezTo>
                    <a:cubicBezTo>
                      <a:pt x="23317" y="20849"/>
                      <a:pt x="23517" y="20649"/>
                      <a:pt x="23517" y="20649"/>
                    </a:cubicBezTo>
                    <a:lnTo>
                      <a:pt x="24018" y="20649"/>
                    </a:lnTo>
                    <a:lnTo>
                      <a:pt x="24552" y="20282"/>
                    </a:lnTo>
                    <a:cubicBezTo>
                      <a:pt x="24552" y="20282"/>
                      <a:pt x="24785" y="19948"/>
                      <a:pt x="24785" y="19848"/>
                    </a:cubicBezTo>
                    <a:cubicBezTo>
                      <a:pt x="24785" y="19715"/>
                      <a:pt x="25352" y="19715"/>
                      <a:pt x="25352" y="19715"/>
                    </a:cubicBezTo>
                    <a:cubicBezTo>
                      <a:pt x="25352" y="19715"/>
                      <a:pt x="26053" y="19281"/>
                      <a:pt x="26153" y="19114"/>
                    </a:cubicBezTo>
                    <a:cubicBezTo>
                      <a:pt x="26286" y="18981"/>
                      <a:pt x="26219" y="18847"/>
                      <a:pt x="26219" y="18847"/>
                    </a:cubicBezTo>
                    <a:lnTo>
                      <a:pt x="26153" y="18547"/>
                    </a:lnTo>
                    <a:lnTo>
                      <a:pt x="27287" y="18380"/>
                    </a:lnTo>
                    <a:lnTo>
                      <a:pt x="27287" y="18681"/>
                    </a:lnTo>
                    <a:lnTo>
                      <a:pt x="27354" y="19081"/>
                    </a:lnTo>
                    <a:lnTo>
                      <a:pt x="27954" y="18948"/>
                    </a:lnTo>
                    <a:lnTo>
                      <a:pt x="28187" y="18681"/>
                    </a:lnTo>
                    <a:lnTo>
                      <a:pt x="28621" y="16079"/>
                    </a:lnTo>
                    <a:lnTo>
                      <a:pt x="28254" y="15645"/>
                    </a:lnTo>
                    <a:lnTo>
                      <a:pt x="27420" y="14778"/>
                    </a:lnTo>
                    <a:cubicBezTo>
                      <a:pt x="27420" y="14778"/>
                      <a:pt x="27387" y="13644"/>
                      <a:pt x="27320" y="13477"/>
                    </a:cubicBezTo>
                    <a:cubicBezTo>
                      <a:pt x="27253" y="13310"/>
                      <a:pt x="27087" y="12343"/>
                      <a:pt x="27087" y="12343"/>
                    </a:cubicBezTo>
                    <a:lnTo>
                      <a:pt x="26786" y="10575"/>
                    </a:lnTo>
                    <a:lnTo>
                      <a:pt x="25953" y="10108"/>
                    </a:lnTo>
                    <a:lnTo>
                      <a:pt x="24952" y="9441"/>
                    </a:lnTo>
                    <a:lnTo>
                      <a:pt x="24952" y="8874"/>
                    </a:lnTo>
                    <a:lnTo>
                      <a:pt x="25719" y="8040"/>
                    </a:lnTo>
                    <a:lnTo>
                      <a:pt x="25786" y="7272"/>
                    </a:lnTo>
                    <a:lnTo>
                      <a:pt x="25052" y="6138"/>
                    </a:lnTo>
                    <a:lnTo>
                      <a:pt x="24985" y="5271"/>
                    </a:lnTo>
                    <a:cubicBezTo>
                      <a:pt x="24685" y="5171"/>
                      <a:pt x="24418" y="5071"/>
                      <a:pt x="24418" y="5071"/>
                    </a:cubicBezTo>
                    <a:cubicBezTo>
                      <a:pt x="24418" y="5071"/>
                      <a:pt x="23851" y="4671"/>
                      <a:pt x="23784" y="4470"/>
                    </a:cubicBezTo>
                    <a:cubicBezTo>
                      <a:pt x="23718" y="4304"/>
                      <a:pt x="24018" y="4170"/>
                      <a:pt x="23251" y="3703"/>
                    </a:cubicBezTo>
                    <a:cubicBezTo>
                      <a:pt x="22450" y="3236"/>
                      <a:pt x="22116" y="3170"/>
                      <a:pt x="22116" y="3170"/>
                    </a:cubicBezTo>
                    <a:lnTo>
                      <a:pt x="20415" y="2836"/>
                    </a:lnTo>
                    <a:lnTo>
                      <a:pt x="19915" y="2069"/>
                    </a:lnTo>
                    <a:lnTo>
                      <a:pt x="19915" y="1802"/>
                    </a:lnTo>
                    <a:lnTo>
                      <a:pt x="19448" y="2135"/>
                    </a:lnTo>
                    <a:lnTo>
                      <a:pt x="18647" y="3170"/>
                    </a:lnTo>
                    <a:cubicBezTo>
                      <a:pt x="18647" y="3170"/>
                      <a:pt x="17480" y="3170"/>
                      <a:pt x="17346" y="3370"/>
                    </a:cubicBezTo>
                    <a:cubicBezTo>
                      <a:pt x="17213" y="3570"/>
                      <a:pt x="16946" y="4003"/>
                      <a:pt x="16946" y="4003"/>
                    </a:cubicBezTo>
                    <a:lnTo>
                      <a:pt x="16312" y="4737"/>
                    </a:lnTo>
                    <a:lnTo>
                      <a:pt x="15312" y="4671"/>
                    </a:lnTo>
                    <a:cubicBezTo>
                      <a:pt x="15312" y="4671"/>
                      <a:pt x="14511" y="4404"/>
                      <a:pt x="14511" y="4204"/>
                    </a:cubicBezTo>
                    <a:cubicBezTo>
                      <a:pt x="14511" y="4003"/>
                      <a:pt x="14711" y="3503"/>
                      <a:pt x="14711" y="3503"/>
                    </a:cubicBezTo>
                    <a:lnTo>
                      <a:pt x="14845" y="2703"/>
                    </a:lnTo>
                    <a:lnTo>
                      <a:pt x="14845" y="2169"/>
                    </a:lnTo>
                    <a:cubicBezTo>
                      <a:pt x="14845" y="2169"/>
                      <a:pt x="14378" y="2302"/>
                      <a:pt x="14211" y="2302"/>
                    </a:cubicBezTo>
                    <a:cubicBezTo>
                      <a:pt x="14011" y="2302"/>
                      <a:pt x="13610" y="2369"/>
                      <a:pt x="13610" y="2369"/>
                    </a:cubicBezTo>
                    <a:lnTo>
                      <a:pt x="12176" y="2369"/>
                    </a:lnTo>
                    <a:cubicBezTo>
                      <a:pt x="12176" y="2369"/>
                      <a:pt x="11909" y="2369"/>
                      <a:pt x="11909" y="2102"/>
                    </a:cubicBezTo>
                    <a:cubicBezTo>
                      <a:pt x="11909" y="1835"/>
                      <a:pt x="11842" y="1001"/>
                      <a:pt x="11842" y="1001"/>
                    </a:cubicBezTo>
                    <a:lnTo>
                      <a:pt x="11175" y="601"/>
                    </a:lnTo>
                    <a:lnTo>
                      <a:pt x="10642" y="601"/>
                    </a:lnTo>
                    <a:lnTo>
                      <a:pt x="8874" y="267"/>
                    </a:lnTo>
                    <a:lnTo>
                      <a:pt x="7840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0"/>
              <p:cNvSpPr/>
              <p:nvPr/>
            </p:nvSpPr>
            <p:spPr>
              <a:xfrm>
                <a:off x="4078075" y="3121000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4" y="1"/>
                    </a:moveTo>
                    <a:lnTo>
                      <a:pt x="1" y="34"/>
                    </a:lnTo>
                    <a:cubicBezTo>
                      <a:pt x="1" y="34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>
                <a:off x="4076425" y="312267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3" y="1"/>
                    </a:moveTo>
                    <a:cubicBezTo>
                      <a:pt x="33" y="1"/>
                      <a:pt x="33" y="1"/>
                      <a:pt x="0" y="34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0"/>
              <p:cNvSpPr/>
              <p:nvPr/>
            </p:nvSpPr>
            <p:spPr>
              <a:xfrm>
                <a:off x="4079750" y="3120175"/>
                <a:ext cx="17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4" extrusionOk="0">
                    <a:moveTo>
                      <a:pt x="1" y="34"/>
                    </a:moveTo>
                    <a:cubicBezTo>
                      <a:pt x="1" y="34"/>
                      <a:pt x="34" y="1"/>
                      <a:pt x="67" y="1"/>
                    </a:cubicBezTo>
                    <a:cubicBezTo>
                      <a:pt x="34" y="1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0"/>
              <p:cNvSpPr/>
              <p:nvPr/>
            </p:nvSpPr>
            <p:spPr>
              <a:xfrm>
                <a:off x="3241650" y="3502125"/>
                <a:ext cx="394475" cy="236800"/>
              </a:xfrm>
              <a:custGeom>
                <a:avLst/>
                <a:gdLst/>
                <a:ahLst/>
                <a:cxnLst/>
                <a:rect l="l" t="t" r="r" b="b"/>
                <a:pathLst>
                  <a:path w="15779" h="9472" extrusionOk="0">
                    <a:moveTo>
                      <a:pt x="9107" y="0"/>
                    </a:moveTo>
                    <a:lnTo>
                      <a:pt x="8840" y="267"/>
                    </a:lnTo>
                    <a:lnTo>
                      <a:pt x="9040" y="1001"/>
                    </a:lnTo>
                    <a:cubicBezTo>
                      <a:pt x="9040" y="1001"/>
                      <a:pt x="7206" y="967"/>
                      <a:pt x="7072" y="967"/>
                    </a:cubicBezTo>
                    <a:cubicBezTo>
                      <a:pt x="6939" y="967"/>
                      <a:pt x="6338" y="934"/>
                      <a:pt x="6205" y="867"/>
                    </a:cubicBezTo>
                    <a:cubicBezTo>
                      <a:pt x="6072" y="834"/>
                      <a:pt x="5738" y="701"/>
                      <a:pt x="5738" y="701"/>
                    </a:cubicBezTo>
                    <a:lnTo>
                      <a:pt x="5304" y="1268"/>
                    </a:lnTo>
                    <a:lnTo>
                      <a:pt x="5238" y="1801"/>
                    </a:lnTo>
                    <a:lnTo>
                      <a:pt x="3937" y="1234"/>
                    </a:lnTo>
                    <a:lnTo>
                      <a:pt x="3770" y="1501"/>
                    </a:lnTo>
                    <a:lnTo>
                      <a:pt x="3970" y="1968"/>
                    </a:lnTo>
                    <a:lnTo>
                      <a:pt x="2502" y="3936"/>
                    </a:lnTo>
                    <a:lnTo>
                      <a:pt x="701" y="6038"/>
                    </a:lnTo>
                    <a:lnTo>
                      <a:pt x="1" y="7906"/>
                    </a:lnTo>
                    <a:lnTo>
                      <a:pt x="868" y="7939"/>
                    </a:lnTo>
                    <a:lnTo>
                      <a:pt x="1101" y="6872"/>
                    </a:lnTo>
                    <a:lnTo>
                      <a:pt x="2936" y="6471"/>
                    </a:lnTo>
                    <a:lnTo>
                      <a:pt x="3270" y="7639"/>
                    </a:lnTo>
                    <a:lnTo>
                      <a:pt x="3536" y="9007"/>
                    </a:lnTo>
                    <a:lnTo>
                      <a:pt x="3670" y="9140"/>
                    </a:lnTo>
                    <a:lnTo>
                      <a:pt x="5038" y="9307"/>
                    </a:lnTo>
                    <a:lnTo>
                      <a:pt x="5771" y="9040"/>
                    </a:lnTo>
                    <a:lnTo>
                      <a:pt x="6238" y="9073"/>
                    </a:lnTo>
                    <a:lnTo>
                      <a:pt x="6872" y="9073"/>
                    </a:lnTo>
                    <a:lnTo>
                      <a:pt x="7739" y="8106"/>
                    </a:lnTo>
                    <a:lnTo>
                      <a:pt x="7606" y="7439"/>
                    </a:lnTo>
                    <a:lnTo>
                      <a:pt x="7906" y="6872"/>
                    </a:lnTo>
                    <a:lnTo>
                      <a:pt x="8707" y="6605"/>
                    </a:lnTo>
                    <a:lnTo>
                      <a:pt x="8840" y="7739"/>
                    </a:lnTo>
                    <a:cubicBezTo>
                      <a:pt x="8840" y="7739"/>
                      <a:pt x="9641" y="8206"/>
                      <a:pt x="9741" y="8239"/>
                    </a:cubicBezTo>
                    <a:cubicBezTo>
                      <a:pt x="9841" y="8306"/>
                      <a:pt x="9808" y="8706"/>
                      <a:pt x="9808" y="8706"/>
                    </a:cubicBezTo>
                    <a:cubicBezTo>
                      <a:pt x="9808" y="8706"/>
                      <a:pt x="10208" y="9307"/>
                      <a:pt x="10341" y="9440"/>
                    </a:cubicBezTo>
                    <a:cubicBezTo>
                      <a:pt x="10358" y="9462"/>
                      <a:pt x="10386" y="9472"/>
                      <a:pt x="10421" y="9472"/>
                    </a:cubicBezTo>
                    <a:cubicBezTo>
                      <a:pt x="10594" y="9472"/>
                      <a:pt x="10942" y="9240"/>
                      <a:pt x="10942" y="9240"/>
                    </a:cubicBezTo>
                    <a:lnTo>
                      <a:pt x="10875" y="8940"/>
                    </a:lnTo>
                    <a:lnTo>
                      <a:pt x="10808" y="8406"/>
                    </a:lnTo>
                    <a:lnTo>
                      <a:pt x="11309" y="7405"/>
                    </a:lnTo>
                    <a:lnTo>
                      <a:pt x="11442" y="6438"/>
                    </a:lnTo>
                    <a:lnTo>
                      <a:pt x="12043" y="6438"/>
                    </a:lnTo>
                    <a:lnTo>
                      <a:pt x="12043" y="7239"/>
                    </a:lnTo>
                    <a:lnTo>
                      <a:pt x="12810" y="7205"/>
                    </a:lnTo>
                    <a:lnTo>
                      <a:pt x="13444" y="6872"/>
                    </a:lnTo>
                    <a:lnTo>
                      <a:pt x="13977" y="6938"/>
                    </a:lnTo>
                    <a:lnTo>
                      <a:pt x="14211" y="7372"/>
                    </a:lnTo>
                    <a:lnTo>
                      <a:pt x="14511" y="7472"/>
                    </a:lnTo>
                    <a:lnTo>
                      <a:pt x="14711" y="7339"/>
                    </a:lnTo>
                    <a:lnTo>
                      <a:pt x="14611" y="6905"/>
                    </a:lnTo>
                    <a:lnTo>
                      <a:pt x="14244" y="6105"/>
                    </a:lnTo>
                    <a:lnTo>
                      <a:pt x="14578" y="5804"/>
                    </a:lnTo>
                    <a:lnTo>
                      <a:pt x="14911" y="5537"/>
                    </a:lnTo>
                    <a:lnTo>
                      <a:pt x="14911" y="6105"/>
                    </a:lnTo>
                    <a:cubicBezTo>
                      <a:pt x="14911" y="6105"/>
                      <a:pt x="15278" y="5971"/>
                      <a:pt x="15478" y="5871"/>
                    </a:cubicBezTo>
                    <a:cubicBezTo>
                      <a:pt x="15645" y="5804"/>
                      <a:pt x="15779" y="5604"/>
                      <a:pt x="15779" y="5604"/>
                    </a:cubicBezTo>
                    <a:lnTo>
                      <a:pt x="15545" y="5137"/>
                    </a:lnTo>
                    <a:lnTo>
                      <a:pt x="15678" y="4437"/>
                    </a:lnTo>
                    <a:lnTo>
                      <a:pt x="15312" y="3936"/>
                    </a:lnTo>
                    <a:lnTo>
                      <a:pt x="14378" y="4303"/>
                    </a:lnTo>
                    <a:lnTo>
                      <a:pt x="13210" y="3970"/>
                    </a:lnTo>
                    <a:cubicBezTo>
                      <a:pt x="13210" y="3970"/>
                      <a:pt x="12543" y="3403"/>
                      <a:pt x="12476" y="3202"/>
                    </a:cubicBezTo>
                    <a:cubicBezTo>
                      <a:pt x="12409" y="3002"/>
                      <a:pt x="12543" y="2735"/>
                      <a:pt x="12543" y="2735"/>
                    </a:cubicBezTo>
                    <a:lnTo>
                      <a:pt x="12409" y="1701"/>
                    </a:lnTo>
                    <a:lnTo>
                      <a:pt x="12376" y="1334"/>
                    </a:lnTo>
                    <a:cubicBezTo>
                      <a:pt x="12276" y="1301"/>
                      <a:pt x="12209" y="1268"/>
                      <a:pt x="12143" y="1234"/>
                    </a:cubicBezTo>
                    <a:cubicBezTo>
                      <a:pt x="11876" y="1101"/>
                      <a:pt x="10441" y="167"/>
                      <a:pt x="10441" y="167"/>
                    </a:cubicBezTo>
                    <a:lnTo>
                      <a:pt x="9107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0"/>
              <p:cNvSpPr/>
              <p:nvPr/>
            </p:nvSpPr>
            <p:spPr>
              <a:xfrm>
                <a:off x="3049025" y="2814125"/>
                <a:ext cx="321075" cy="321075"/>
              </a:xfrm>
              <a:custGeom>
                <a:avLst/>
                <a:gdLst/>
                <a:ahLst/>
                <a:cxnLst/>
                <a:rect l="l" t="t" r="r" b="b"/>
                <a:pathLst>
                  <a:path w="12843" h="12843" extrusionOk="0">
                    <a:moveTo>
                      <a:pt x="12843" y="401"/>
                    </a:moveTo>
                    <a:lnTo>
                      <a:pt x="11975" y="834"/>
                    </a:lnTo>
                    <a:lnTo>
                      <a:pt x="11975" y="847"/>
                    </a:lnTo>
                    <a:lnTo>
                      <a:pt x="11975" y="847"/>
                    </a:lnTo>
                    <a:lnTo>
                      <a:pt x="12843" y="401"/>
                    </a:lnTo>
                    <a:close/>
                    <a:moveTo>
                      <a:pt x="11008" y="0"/>
                    </a:moveTo>
                    <a:lnTo>
                      <a:pt x="9574" y="134"/>
                    </a:lnTo>
                    <a:lnTo>
                      <a:pt x="8506" y="201"/>
                    </a:lnTo>
                    <a:lnTo>
                      <a:pt x="8173" y="201"/>
                    </a:lnTo>
                    <a:lnTo>
                      <a:pt x="7339" y="768"/>
                    </a:lnTo>
                    <a:lnTo>
                      <a:pt x="6471" y="1368"/>
                    </a:lnTo>
                    <a:lnTo>
                      <a:pt x="6471" y="2002"/>
                    </a:lnTo>
                    <a:lnTo>
                      <a:pt x="6938" y="2402"/>
                    </a:lnTo>
                    <a:lnTo>
                      <a:pt x="7472" y="2469"/>
                    </a:lnTo>
                    <a:lnTo>
                      <a:pt x="7606" y="2736"/>
                    </a:lnTo>
                    <a:lnTo>
                      <a:pt x="7472" y="4037"/>
                    </a:lnTo>
                    <a:lnTo>
                      <a:pt x="7405" y="4370"/>
                    </a:lnTo>
                    <a:lnTo>
                      <a:pt x="5704" y="5304"/>
                    </a:lnTo>
                    <a:lnTo>
                      <a:pt x="5371" y="4304"/>
                    </a:lnTo>
                    <a:lnTo>
                      <a:pt x="5637" y="3470"/>
                    </a:lnTo>
                    <a:lnTo>
                      <a:pt x="5971" y="3336"/>
                    </a:lnTo>
                    <a:cubicBezTo>
                      <a:pt x="5971" y="3336"/>
                      <a:pt x="5704" y="3136"/>
                      <a:pt x="5704" y="2802"/>
                    </a:cubicBezTo>
                    <a:cubicBezTo>
                      <a:pt x="5704" y="2469"/>
                      <a:pt x="5571" y="2135"/>
                      <a:pt x="5571" y="2135"/>
                    </a:cubicBezTo>
                    <a:lnTo>
                      <a:pt x="4837" y="2135"/>
                    </a:lnTo>
                    <a:lnTo>
                      <a:pt x="4503" y="3269"/>
                    </a:lnTo>
                    <a:lnTo>
                      <a:pt x="4337" y="4637"/>
                    </a:lnTo>
                    <a:lnTo>
                      <a:pt x="4070" y="5504"/>
                    </a:lnTo>
                    <a:cubicBezTo>
                      <a:pt x="4070" y="5504"/>
                      <a:pt x="3603" y="6605"/>
                      <a:pt x="3269" y="6672"/>
                    </a:cubicBezTo>
                    <a:cubicBezTo>
                      <a:pt x="2936" y="6739"/>
                      <a:pt x="2435" y="6805"/>
                      <a:pt x="2435" y="6805"/>
                    </a:cubicBezTo>
                    <a:lnTo>
                      <a:pt x="2669" y="7139"/>
                    </a:lnTo>
                    <a:lnTo>
                      <a:pt x="3536" y="7706"/>
                    </a:lnTo>
                    <a:cubicBezTo>
                      <a:pt x="3536" y="7706"/>
                      <a:pt x="3736" y="7773"/>
                      <a:pt x="3736" y="7973"/>
                    </a:cubicBezTo>
                    <a:cubicBezTo>
                      <a:pt x="3736" y="8173"/>
                      <a:pt x="3603" y="8440"/>
                      <a:pt x="3336" y="8507"/>
                    </a:cubicBezTo>
                    <a:cubicBezTo>
                      <a:pt x="3069" y="8573"/>
                      <a:pt x="2168" y="8974"/>
                      <a:pt x="2168" y="8974"/>
                    </a:cubicBezTo>
                    <a:lnTo>
                      <a:pt x="1434" y="8640"/>
                    </a:lnTo>
                    <a:lnTo>
                      <a:pt x="1034" y="8240"/>
                    </a:lnTo>
                    <a:cubicBezTo>
                      <a:pt x="1034" y="8240"/>
                      <a:pt x="864" y="8069"/>
                      <a:pt x="706" y="8069"/>
                    </a:cubicBezTo>
                    <a:cubicBezTo>
                      <a:pt x="643" y="8069"/>
                      <a:pt x="581" y="8097"/>
                      <a:pt x="534" y="8173"/>
                    </a:cubicBezTo>
                    <a:cubicBezTo>
                      <a:pt x="334" y="8440"/>
                      <a:pt x="334" y="8640"/>
                      <a:pt x="334" y="8640"/>
                    </a:cubicBezTo>
                    <a:lnTo>
                      <a:pt x="767" y="8840"/>
                    </a:lnTo>
                    <a:lnTo>
                      <a:pt x="1301" y="9040"/>
                    </a:lnTo>
                    <a:lnTo>
                      <a:pt x="1968" y="9207"/>
                    </a:lnTo>
                    <a:lnTo>
                      <a:pt x="2368" y="9207"/>
                    </a:lnTo>
                    <a:lnTo>
                      <a:pt x="3202" y="9407"/>
                    </a:lnTo>
                    <a:lnTo>
                      <a:pt x="3202" y="9674"/>
                    </a:lnTo>
                    <a:cubicBezTo>
                      <a:pt x="3202" y="9874"/>
                      <a:pt x="3403" y="10008"/>
                      <a:pt x="3202" y="10074"/>
                    </a:cubicBezTo>
                    <a:lnTo>
                      <a:pt x="3002" y="10141"/>
                    </a:lnTo>
                    <a:lnTo>
                      <a:pt x="2602" y="10008"/>
                    </a:lnTo>
                    <a:cubicBezTo>
                      <a:pt x="2602" y="10008"/>
                      <a:pt x="2602" y="9607"/>
                      <a:pt x="2168" y="9607"/>
                    </a:cubicBezTo>
                    <a:lnTo>
                      <a:pt x="400" y="9607"/>
                    </a:lnTo>
                    <a:cubicBezTo>
                      <a:pt x="400" y="9607"/>
                      <a:pt x="430" y="9667"/>
                      <a:pt x="311" y="9667"/>
                    </a:cubicBezTo>
                    <a:cubicBezTo>
                      <a:pt x="252" y="9667"/>
                      <a:pt x="156" y="9652"/>
                      <a:pt x="0" y="9607"/>
                    </a:cubicBezTo>
                    <a:lnTo>
                      <a:pt x="0" y="9607"/>
                    </a:lnTo>
                    <a:lnTo>
                      <a:pt x="100" y="9741"/>
                    </a:lnTo>
                    <a:lnTo>
                      <a:pt x="834" y="10541"/>
                    </a:lnTo>
                    <a:lnTo>
                      <a:pt x="2202" y="10842"/>
                    </a:lnTo>
                    <a:lnTo>
                      <a:pt x="3769" y="10708"/>
                    </a:lnTo>
                    <a:lnTo>
                      <a:pt x="3769" y="9807"/>
                    </a:lnTo>
                    <a:lnTo>
                      <a:pt x="5170" y="9707"/>
                    </a:lnTo>
                    <a:lnTo>
                      <a:pt x="5604" y="10141"/>
                    </a:lnTo>
                    <a:lnTo>
                      <a:pt x="6838" y="10174"/>
                    </a:lnTo>
                    <a:lnTo>
                      <a:pt x="7172" y="10475"/>
                    </a:lnTo>
                    <a:lnTo>
                      <a:pt x="7806" y="11042"/>
                    </a:lnTo>
                    <a:lnTo>
                      <a:pt x="7439" y="12509"/>
                    </a:lnTo>
                    <a:lnTo>
                      <a:pt x="7939" y="12810"/>
                    </a:lnTo>
                    <a:lnTo>
                      <a:pt x="8640" y="12843"/>
                    </a:lnTo>
                    <a:cubicBezTo>
                      <a:pt x="8640" y="12676"/>
                      <a:pt x="8640" y="12409"/>
                      <a:pt x="8640" y="12276"/>
                    </a:cubicBezTo>
                    <a:cubicBezTo>
                      <a:pt x="8640" y="12109"/>
                      <a:pt x="8273" y="12009"/>
                      <a:pt x="8273" y="12009"/>
                    </a:cubicBezTo>
                    <a:lnTo>
                      <a:pt x="8940" y="10708"/>
                    </a:lnTo>
                    <a:lnTo>
                      <a:pt x="9373" y="9774"/>
                    </a:lnTo>
                    <a:lnTo>
                      <a:pt x="8773" y="8673"/>
                    </a:lnTo>
                    <a:lnTo>
                      <a:pt x="8406" y="7372"/>
                    </a:lnTo>
                    <a:lnTo>
                      <a:pt x="10674" y="7272"/>
                    </a:lnTo>
                    <a:lnTo>
                      <a:pt x="10708" y="6739"/>
                    </a:lnTo>
                    <a:lnTo>
                      <a:pt x="11375" y="5971"/>
                    </a:lnTo>
                    <a:lnTo>
                      <a:pt x="11809" y="4637"/>
                    </a:lnTo>
                    <a:lnTo>
                      <a:pt x="10841" y="4470"/>
                    </a:lnTo>
                    <a:cubicBezTo>
                      <a:pt x="10841" y="4470"/>
                      <a:pt x="10641" y="4070"/>
                      <a:pt x="10574" y="3770"/>
                    </a:cubicBezTo>
                    <a:cubicBezTo>
                      <a:pt x="10557" y="3611"/>
                      <a:pt x="10876" y="3573"/>
                      <a:pt x="11180" y="3573"/>
                    </a:cubicBezTo>
                    <a:cubicBezTo>
                      <a:pt x="11450" y="3573"/>
                      <a:pt x="11708" y="3603"/>
                      <a:pt x="11708" y="3603"/>
                    </a:cubicBezTo>
                    <a:lnTo>
                      <a:pt x="12342" y="1835"/>
                    </a:lnTo>
                    <a:lnTo>
                      <a:pt x="11942" y="1401"/>
                    </a:lnTo>
                    <a:lnTo>
                      <a:pt x="11975" y="901"/>
                    </a:lnTo>
                    <a:lnTo>
                      <a:pt x="11975" y="847"/>
                    </a:lnTo>
                    <a:lnTo>
                      <a:pt x="11975" y="847"/>
                    </a:lnTo>
                    <a:lnTo>
                      <a:pt x="11742" y="968"/>
                    </a:lnTo>
                    <a:lnTo>
                      <a:pt x="11008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0"/>
              <p:cNvSpPr/>
              <p:nvPr/>
            </p:nvSpPr>
            <p:spPr>
              <a:xfrm>
                <a:off x="3049850" y="3055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0"/>
              <p:cNvSpPr/>
              <p:nvPr/>
            </p:nvSpPr>
            <p:spPr>
              <a:xfrm>
                <a:off x="2982300" y="3054850"/>
                <a:ext cx="311925" cy="232125"/>
              </a:xfrm>
              <a:custGeom>
                <a:avLst/>
                <a:gdLst/>
                <a:ahLst/>
                <a:cxnLst/>
                <a:rect l="l" t="t" r="r" b="b"/>
                <a:pathLst>
                  <a:path w="12477" h="9285" extrusionOk="0">
                    <a:moveTo>
                      <a:pt x="2579" y="0"/>
                    </a:moveTo>
                    <a:cubicBezTo>
                      <a:pt x="2027" y="0"/>
                      <a:pt x="619" y="983"/>
                      <a:pt x="367" y="1046"/>
                    </a:cubicBezTo>
                    <a:cubicBezTo>
                      <a:pt x="301" y="1079"/>
                      <a:pt x="167" y="1112"/>
                      <a:pt x="1" y="1179"/>
                    </a:cubicBezTo>
                    <a:lnTo>
                      <a:pt x="601" y="2780"/>
                    </a:lnTo>
                    <a:lnTo>
                      <a:pt x="1635" y="2980"/>
                    </a:lnTo>
                    <a:lnTo>
                      <a:pt x="2102" y="4281"/>
                    </a:lnTo>
                    <a:lnTo>
                      <a:pt x="4737" y="5115"/>
                    </a:lnTo>
                    <a:lnTo>
                      <a:pt x="5304" y="6983"/>
                    </a:lnTo>
                    <a:lnTo>
                      <a:pt x="6038" y="7150"/>
                    </a:lnTo>
                    <a:lnTo>
                      <a:pt x="7306" y="6383"/>
                    </a:lnTo>
                    <a:lnTo>
                      <a:pt x="7406" y="7650"/>
                    </a:lnTo>
                    <a:cubicBezTo>
                      <a:pt x="7406" y="7650"/>
                      <a:pt x="8507" y="8551"/>
                      <a:pt x="8874" y="8685"/>
                    </a:cubicBezTo>
                    <a:cubicBezTo>
                      <a:pt x="9274" y="8818"/>
                      <a:pt x="9274" y="9218"/>
                      <a:pt x="10341" y="9252"/>
                    </a:cubicBezTo>
                    <a:cubicBezTo>
                      <a:pt x="10708" y="9285"/>
                      <a:pt x="11242" y="9285"/>
                      <a:pt x="11742" y="9285"/>
                    </a:cubicBezTo>
                    <a:lnTo>
                      <a:pt x="12476" y="8117"/>
                    </a:lnTo>
                    <a:lnTo>
                      <a:pt x="11742" y="7650"/>
                    </a:lnTo>
                    <a:lnTo>
                      <a:pt x="11375" y="6516"/>
                    </a:lnTo>
                    <a:lnTo>
                      <a:pt x="12209" y="5749"/>
                    </a:lnTo>
                    <a:lnTo>
                      <a:pt x="12343" y="5516"/>
                    </a:lnTo>
                    <a:cubicBezTo>
                      <a:pt x="12343" y="5516"/>
                      <a:pt x="11876" y="5182"/>
                      <a:pt x="11742" y="5149"/>
                    </a:cubicBezTo>
                    <a:cubicBezTo>
                      <a:pt x="11609" y="5115"/>
                      <a:pt x="11442" y="4615"/>
                      <a:pt x="11442" y="4615"/>
                    </a:cubicBezTo>
                    <a:cubicBezTo>
                      <a:pt x="11442" y="4615"/>
                      <a:pt x="11475" y="3981"/>
                      <a:pt x="11242" y="3881"/>
                    </a:cubicBezTo>
                    <a:cubicBezTo>
                      <a:pt x="11042" y="3781"/>
                      <a:pt x="11309" y="3314"/>
                      <a:pt x="11309" y="3314"/>
                    </a:cubicBezTo>
                    <a:lnTo>
                      <a:pt x="11309" y="3214"/>
                    </a:lnTo>
                    <a:lnTo>
                      <a:pt x="10608" y="3181"/>
                    </a:lnTo>
                    <a:lnTo>
                      <a:pt x="10108" y="2880"/>
                    </a:lnTo>
                    <a:lnTo>
                      <a:pt x="10475" y="1446"/>
                    </a:lnTo>
                    <a:lnTo>
                      <a:pt x="9841" y="879"/>
                    </a:lnTo>
                    <a:lnTo>
                      <a:pt x="9507" y="579"/>
                    </a:lnTo>
                    <a:lnTo>
                      <a:pt x="8273" y="512"/>
                    </a:lnTo>
                    <a:lnTo>
                      <a:pt x="7839" y="78"/>
                    </a:lnTo>
                    <a:lnTo>
                      <a:pt x="6438" y="178"/>
                    </a:lnTo>
                    <a:lnTo>
                      <a:pt x="6438" y="1079"/>
                    </a:lnTo>
                    <a:lnTo>
                      <a:pt x="4871" y="1213"/>
                    </a:lnTo>
                    <a:lnTo>
                      <a:pt x="3503" y="912"/>
                    </a:lnTo>
                    <a:lnTo>
                      <a:pt x="2769" y="145"/>
                    </a:lnTo>
                    <a:lnTo>
                      <a:pt x="2669" y="12"/>
                    </a:lnTo>
                    <a:cubicBezTo>
                      <a:pt x="2642" y="4"/>
                      <a:pt x="2612" y="0"/>
                      <a:pt x="2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0"/>
              <p:cNvSpPr/>
              <p:nvPr/>
            </p:nvSpPr>
            <p:spPr>
              <a:xfrm>
                <a:off x="3472650" y="392242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7" y="0"/>
                    </a:moveTo>
                    <a:cubicBezTo>
                      <a:pt x="34" y="0"/>
                      <a:pt x="1" y="34"/>
                      <a:pt x="1" y="67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0"/>
              <p:cNvSpPr/>
              <p:nvPr/>
            </p:nvSpPr>
            <p:spPr>
              <a:xfrm>
                <a:off x="3465150" y="39357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0"/>
              <p:cNvSpPr/>
              <p:nvPr/>
            </p:nvSpPr>
            <p:spPr>
              <a:xfrm>
                <a:off x="3465975" y="3933250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4" y="1"/>
                    </a:moveTo>
                    <a:lnTo>
                      <a:pt x="1" y="34"/>
                    </a:lnTo>
                    <a:cubicBezTo>
                      <a:pt x="34" y="34"/>
                      <a:pt x="34" y="1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0"/>
              <p:cNvSpPr/>
              <p:nvPr/>
            </p:nvSpPr>
            <p:spPr>
              <a:xfrm>
                <a:off x="3474325" y="3919925"/>
                <a:ext cx="8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67" extrusionOk="0">
                    <a:moveTo>
                      <a:pt x="34" y="0"/>
                    </a:moveTo>
                    <a:cubicBezTo>
                      <a:pt x="34" y="33"/>
                      <a:pt x="0" y="33"/>
                      <a:pt x="0" y="67"/>
                    </a:cubicBezTo>
                    <a:cubicBezTo>
                      <a:pt x="34" y="33"/>
                      <a:pt x="34" y="33"/>
                      <a:pt x="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0"/>
              <p:cNvSpPr/>
              <p:nvPr/>
            </p:nvSpPr>
            <p:spPr>
              <a:xfrm>
                <a:off x="3465975" y="3934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0"/>
              <p:cNvSpPr/>
              <p:nvPr/>
            </p:nvSpPr>
            <p:spPr>
              <a:xfrm>
                <a:off x="3469325" y="392742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3" y="0"/>
                    </a:moveTo>
                    <a:cubicBezTo>
                      <a:pt x="33" y="0"/>
                      <a:pt x="33" y="34"/>
                      <a:pt x="0" y="34"/>
                    </a:cubicBezTo>
                    <a:cubicBezTo>
                      <a:pt x="33" y="34"/>
                      <a:pt x="33" y="0"/>
                      <a:pt x="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0"/>
              <p:cNvSpPr/>
              <p:nvPr/>
            </p:nvSpPr>
            <p:spPr>
              <a:xfrm>
                <a:off x="3470975" y="3924925"/>
                <a:ext cx="8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67" extrusionOk="0">
                    <a:moveTo>
                      <a:pt x="34" y="0"/>
                    </a:moveTo>
                    <a:cubicBezTo>
                      <a:pt x="34" y="0"/>
                      <a:pt x="1" y="34"/>
                      <a:pt x="1" y="67"/>
                    </a:cubicBezTo>
                    <a:cubicBezTo>
                      <a:pt x="1" y="34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0"/>
              <p:cNvSpPr/>
              <p:nvPr/>
            </p:nvSpPr>
            <p:spPr>
              <a:xfrm>
                <a:off x="3468475" y="3928250"/>
                <a:ext cx="87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01" extrusionOk="0">
                    <a:moveTo>
                      <a:pt x="34" y="1"/>
                    </a:moveTo>
                    <a:cubicBezTo>
                      <a:pt x="34" y="34"/>
                      <a:pt x="1" y="67"/>
                      <a:pt x="1" y="101"/>
                    </a:cubicBezTo>
                    <a:cubicBezTo>
                      <a:pt x="1" y="67"/>
                      <a:pt x="34" y="3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0"/>
              <p:cNvSpPr/>
              <p:nvPr/>
            </p:nvSpPr>
            <p:spPr>
              <a:xfrm>
                <a:off x="3466825" y="3930750"/>
                <a:ext cx="8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68" extrusionOk="0">
                    <a:moveTo>
                      <a:pt x="33" y="1"/>
                    </a:moveTo>
                    <a:cubicBezTo>
                      <a:pt x="33" y="34"/>
                      <a:pt x="33" y="67"/>
                      <a:pt x="0" y="67"/>
                    </a:cubicBezTo>
                    <a:cubicBezTo>
                      <a:pt x="33" y="67"/>
                      <a:pt x="33" y="34"/>
                      <a:pt x="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0"/>
              <p:cNvSpPr/>
              <p:nvPr/>
            </p:nvSpPr>
            <p:spPr>
              <a:xfrm>
                <a:off x="3463475" y="3695600"/>
                <a:ext cx="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0"/>
              <p:cNvSpPr/>
              <p:nvPr/>
            </p:nvSpPr>
            <p:spPr>
              <a:xfrm>
                <a:off x="3465150" y="369642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0" y="0"/>
                    </a:moveTo>
                    <a:cubicBezTo>
                      <a:pt x="0" y="34"/>
                      <a:pt x="34" y="34"/>
                      <a:pt x="34" y="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0"/>
              <p:cNvSpPr/>
              <p:nvPr/>
            </p:nvSpPr>
            <p:spPr>
              <a:xfrm>
                <a:off x="3464300" y="3696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0"/>
              <p:cNvSpPr/>
              <p:nvPr/>
            </p:nvSpPr>
            <p:spPr>
              <a:xfrm>
                <a:off x="2996475" y="3077650"/>
                <a:ext cx="170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4" extrusionOk="0">
                    <a:moveTo>
                      <a:pt x="67" y="0"/>
                    </a:moveTo>
                    <a:lnTo>
                      <a:pt x="67" y="0"/>
                    </a:lnTo>
                    <a:cubicBezTo>
                      <a:pt x="67" y="1"/>
                      <a:pt x="34" y="34"/>
                      <a:pt x="1" y="34"/>
                    </a:cubicBezTo>
                    <a:cubicBezTo>
                      <a:pt x="34" y="34"/>
                      <a:pt x="34" y="34"/>
                      <a:pt x="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0"/>
              <p:cNvSpPr/>
              <p:nvPr/>
            </p:nvSpPr>
            <p:spPr>
              <a:xfrm>
                <a:off x="2999825" y="30768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0"/>
              <p:cNvSpPr/>
              <p:nvPr/>
            </p:nvSpPr>
            <p:spPr>
              <a:xfrm>
                <a:off x="2995650" y="3078475"/>
                <a:ext cx="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0" y="34"/>
                    </a:moveTo>
                    <a:cubicBezTo>
                      <a:pt x="0" y="34"/>
                      <a:pt x="0" y="34"/>
                      <a:pt x="34" y="1"/>
                    </a:cubicBezTo>
                    <a:cubicBezTo>
                      <a:pt x="0" y="34"/>
                      <a:pt x="0" y="34"/>
                      <a:pt x="0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0"/>
              <p:cNvSpPr/>
              <p:nvPr/>
            </p:nvSpPr>
            <p:spPr>
              <a:xfrm>
                <a:off x="3001475" y="30759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0"/>
              <p:cNvSpPr/>
              <p:nvPr/>
            </p:nvSpPr>
            <p:spPr>
              <a:xfrm>
                <a:off x="2991475" y="3080975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0" y="1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0"/>
              <p:cNvSpPr/>
              <p:nvPr/>
            </p:nvSpPr>
            <p:spPr>
              <a:xfrm>
                <a:off x="2983125" y="3083475"/>
                <a:ext cx="252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35" extrusionOk="0">
                    <a:moveTo>
                      <a:pt x="1" y="34"/>
                    </a:moveTo>
                    <a:cubicBezTo>
                      <a:pt x="34" y="34"/>
                      <a:pt x="68" y="1"/>
                      <a:pt x="101" y="1"/>
                    </a:cubicBezTo>
                    <a:cubicBezTo>
                      <a:pt x="68" y="1"/>
                      <a:pt x="34" y="34"/>
                      <a:pt x="1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0"/>
              <p:cNvSpPr/>
              <p:nvPr/>
            </p:nvSpPr>
            <p:spPr>
              <a:xfrm>
                <a:off x="2352675" y="3084325"/>
                <a:ext cx="1074975" cy="1069950"/>
              </a:xfrm>
              <a:custGeom>
                <a:avLst/>
                <a:gdLst/>
                <a:ahLst/>
                <a:cxnLst/>
                <a:rect l="l" t="t" r="r" b="b"/>
                <a:pathLst>
                  <a:path w="42999" h="42798" extrusionOk="0">
                    <a:moveTo>
                      <a:pt x="25186" y="0"/>
                    </a:moveTo>
                    <a:cubicBezTo>
                      <a:pt x="24719" y="200"/>
                      <a:pt x="23951" y="567"/>
                      <a:pt x="23785" y="567"/>
                    </a:cubicBezTo>
                    <a:cubicBezTo>
                      <a:pt x="23584" y="567"/>
                      <a:pt x="22617" y="701"/>
                      <a:pt x="22617" y="701"/>
                    </a:cubicBezTo>
                    <a:lnTo>
                      <a:pt x="21950" y="4237"/>
                    </a:lnTo>
                    <a:lnTo>
                      <a:pt x="17447" y="6872"/>
                    </a:lnTo>
                    <a:lnTo>
                      <a:pt x="17180" y="7405"/>
                    </a:lnTo>
                    <a:lnTo>
                      <a:pt x="16379" y="7772"/>
                    </a:lnTo>
                    <a:lnTo>
                      <a:pt x="12910" y="7405"/>
                    </a:lnTo>
                    <a:lnTo>
                      <a:pt x="12443" y="6205"/>
                    </a:lnTo>
                    <a:lnTo>
                      <a:pt x="12143" y="5704"/>
                    </a:lnTo>
                    <a:lnTo>
                      <a:pt x="11009" y="5571"/>
                    </a:lnTo>
                    <a:lnTo>
                      <a:pt x="10242" y="5904"/>
                    </a:lnTo>
                    <a:lnTo>
                      <a:pt x="10942" y="8106"/>
                    </a:lnTo>
                    <a:cubicBezTo>
                      <a:pt x="10942" y="8106"/>
                      <a:pt x="11943" y="10808"/>
                      <a:pt x="11009" y="10808"/>
                    </a:cubicBezTo>
                    <a:cubicBezTo>
                      <a:pt x="10108" y="10808"/>
                      <a:pt x="6706" y="11008"/>
                      <a:pt x="6706" y="11008"/>
                    </a:cubicBezTo>
                    <a:lnTo>
                      <a:pt x="5638" y="9307"/>
                    </a:lnTo>
                    <a:lnTo>
                      <a:pt x="2903" y="9374"/>
                    </a:lnTo>
                    <a:lnTo>
                      <a:pt x="1435" y="9374"/>
                    </a:lnTo>
                    <a:cubicBezTo>
                      <a:pt x="1435" y="9374"/>
                      <a:pt x="1202" y="9707"/>
                      <a:pt x="801" y="9941"/>
                    </a:cubicBezTo>
                    <a:cubicBezTo>
                      <a:pt x="401" y="10207"/>
                      <a:pt x="1" y="10741"/>
                      <a:pt x="1" y="10741"/>
                    </a:cubicBezTo>
                    <a:lnTo>
                      <a:pt x="1502" y="11542"/>
                    </a:lnTo>
                    <a:lnTo>
                      <a:pt x="668" y="12109"/>
                    </a:lnTo>
                    <a:lnTo>
                      <a:pt x="5638" y="14944"/>
                    </a:lnTo>
                    <a:lnTo>
                      <a:pt x="7873" y="17112"/>
                    </a:lnTo>
                    <a:lnTo>
                      <a:pt x="7673" y="19314"/>
                    </a:lnTo>
                    <a:lnTo>
                      <a:pt x="10542" y="22350"/>
                    </a:lnTo>
                    <a:lnTo>
                      <a:pt x="11142" y="26086"/>
                    </a:lnTo>
                    <a:lnTo>
                      <a:pt x="10342" y="29088"/>
                    </a:lnTo>
                    <a:lnTo>
                      <a:pt x="7073" y="36159"/>
                    </a:lnTo>
                    <a:lnTo>
                      <a:pt x="7606" y="37027"/>
                    </a:lnTo>
                    <a:lnTo>
                      <a:pt x="8374" y="37093"/>
                    </a:lnTo>
                    <a:lnTo>
                      <a:pt x="8507" y="37861"/>
                    </a:lnTo>
                    <a:lnTo>
                      <a:pt x="13744" y="40162"/>
                    </a:lnTo>
                    <a:lnTo>
                      <a:pt x="15579" y="40162"/>
                    </a:lnTo>
                    <a:lnTo>
                      <a:pt x="16046" y="39895"/>
                    </a:lnTo>
                    <a:lnTo>
                      <a:pt x="17080" y="39962"/>
                    </a:lnTo>
                    <a:lnTo>
                      <a:pt x="19782" y="41163"/>
                    </a:lnTo>
                    <a:cubicBezTo>
                      <a:pt x="19782" y="41163"/>
                      <a:pt x="19515" y="41797"/>
                      <a:pt x="19915" y="41930"/>
                    </a:cubicBezTo>
                    <a:cubicBezTo>
                      <a:pt x="20315" y="42064"/>
                      <a:pt x="21149" y="42330"/>
                      <a:pt x="21149" y="42330"/>
                    </a:cubicBezTo>
                    <a:lnTo>
                      <a:pt x="22584" y="41997"/>
                    </a:lnTo>
                    <a:lnTo>
                      <a:pt x="23384" y="42797"/>
                    </a:lnTo>
                    <a:lnTo>
                      <a:pt x="25252" y="42397"/>
                    </a:lnTo>
                    <a:cubicBezTo>
                      <a:pt x="25019" y="42164"/>
                      <a:pt x="24685" y="41797"/>
                      <a:pt x="24685" y="41663"/>
                    </a:cubicBezTo>
                    <a:cubicBezTo>
                      <a:pt x="24685" y="41463"/>
                      <a:pt x="25019" y="40362"/>
                      <a:pt x="25019" y="40362"/>
                    </a:cubicBezTo>
                    <a:lnTo>
                      <a:pt x="24685" y="39695"/>
                    </a:lnTo>
                    <a:lnTo>
                      <a:pt x="25819" y="37927"/>
                    </a:lnTo>
                    <a:cubicBezTo>
                      <a:pt x="25819" y="37927"/>
                      <a:pt x="26056" y="38125"/>
                      <a:pt x="26333" y="38125"/>
                    </a:cubicBezTo>
                    <a:cubicBezTo>
                      <a:pt x="26415" y="38125"/>
                      <a:pt x="26502" y="38107"/>
                      <a:pt x="26587" y="38061"/>
                    </a:cubicBezTo>
                    <a:cubicBezTo>
                      <a:pt x="26987" y="37861"/>
                      <a:pt x="28488" y="36626"/>
                      <a:pt x="28488" y="36626"/>
                    </a:cubicBezTo>
                    <a:cubicBezTo>
                      <a:pt x="28488" y="36626"/>
                      <a:pt x="30089" y="37427"/>
                      <a:pt x="30256" y="37460"/>
                    </a:cubicBezTo>
                    <a:cubicBezTo>
                      <a:pt x="30456" y="37527"/>
                      <a:pt x="30790" y="37927"/>
                      <a:pt x="30790" y="37927"/>
                    </a:cubicBezTo>
                    <a:lnTo>
                      <a:pt x="32057" y="37093"/>
                    </a:lnTo>
                    <a:lnTo>
                      <a:pt x="32624" y="37360"/>
                    </a:lnTo>
                    <a:lnTo>
                      <a:pt x="32424" y="37727"/>
                    </a:lnTo>
                    <a:lnTo>
                      <a:pt x="32224" y="37994"/>
                    </a:lnTo>
                    <a:lnTo>
                      <a:pt x="32691" y="38127"/>
                    </a:lnTo>
                    <a:cubicBezTo>
                      <a:pt x="32691" y="38127"/>
                      <a:pt x="33091" y="38394"/>
                      <a:pt x="33158" y="38594"/>
                    </a:cubicBezTo>
                    <a:cubicBezTo>
                      <a:pt x="33225" y="38795"/>
                      <a:pt x="33958" y="39362"/>
                      <a:pt x="33958" y="39362"/>
                    </a:cubicBezTo>
                    <a:lnTo>
                      <a:pt x="35726" y="39428"/>
                    </a:lnTo>
                    <a:lnTo>
                      <a:pt x="37428" y="39262"/>
                    </a:lnTo>
                    <a:lnTo>
                      <a:pt x="37761" y="38528"/>
                    </a:lnTo>
                    <a:lnTo>
                      <a:pt x="38929" y="37494"/>
                    </a:lnTo>
                    <a:cubicBezTo>
                      <a:pt x="38929" y="37494"/>
                      <a:pt x="39077" y="37580"/>
                      <a:pt x="39253" y="37580"/>
                    </a:cubicBezTo>
                    <a:cubicBezTo>
                      <a:pt x="39367" y="37580"/>
                      <a:pt x="39491" y="37544"/>
                      <a:pt x="39596" y="37427"/>
                    </a:cubicBezTo>
                    <a:cubicBezTo>
                      <a:pt x="39829" y="37093"/>
                      <a:pt x="40230" y="36560"/>
                      <a:pt x="40230" y="36560"/>
                    </a:cubicBezTo>
                    <a:cubicBezTo>
                      <a:pt x="40230" y="36560"/>
                      <a:pt x="40930" y="36326"/>
                      <a:pt x="41430" y="36259"/>
                    </a:cubicBezTo>
                    <a:lnTo>
                      <a:pt x="41797" y="34992"/>
                    </a:lnTo>
                    <a:lnTo>
                      <a:pt x="41797" y="34325"/>
                    </a:lnTo>
                    <a:lnTo>
                      <a:pt x="39763" y="34358"/>
                    </a:lnTo>
                    <a:lnTo>
                      <a:pt x="38762" y="33424"/>
                    </a:lnTo>
                    <a:lnTo>
                      <a:pt x="39095" y="32657"/>
                    </a:lnTo>
                    <a:lnTo>
                      <a:pt x="39095" y="31489"/>
                    </a:lnTo>
                    <a:lnTo>
                      <a:pt x="37961" y="30022"/>
                    </a:lnTo>
                    <a:lnTo>
                      <a:pt x="37928" y="29621"/>
                    </a:lnTo>
                    <a:lnTo>
                      <a:pt x="39262" y="29488"/>
                    </a:lnTo>
                    <a:lnTo>
                      <a:pt x="39729" y="28754"/>
                    </a:lnTo>
                    <a:lnTo>
                      <a:pt x="38695" y="26753"/>
                    </a:lnTo>
                    <a:lnTo>
                      <a:pt x="39162" y="25885"/>
                    </a:lnTo>
                    <a:lnTo>
                      <a:pt x="40597" y="26019"/>
                    </a:lnTo>
                    <a:lnTo>
                      <a:pt x="39229" y="25885"/>
                    </a:lnTo>
                    <a:lnTo>
                      <a:pt x="39095" y="25719"/>
                    </a:lnTo>
                    <a:lnTo>
                      <a:pt x="38829" y="24384"/>
                    </a:lnTo>
                    <a:lnTo>
                      <a:pt x="38495" y="23183"/>
                    </a:lnTo>
                    <a:lnTo>
                      <a:pt x="36660" y="23584"/>
                    </a:lnTo>
                    <a:lnTo>
                      <a:pt x="36427" y="24685"/>
                    </a:lnTo>
                    <a:lnTo>
                      <a:pt x="35560" y="24651"/>
                    </a:lnTo>
                    <a:lnTo>
                      <a:pt x="36260" y="22750"/>
                    </a:lnTo>
                    <a:lnTo>
                      <a:pt x="38061" y="20648"/>
                    </a:lnTo>
                    <a:lnTo>
                      <a:pt x="39529" y="18714"/>
                    </a:lnTo>
                    <a:lnTo>
                      <a:pt x="39329" y="18213"/>
                    </a:lnTo>
                    <a:lnTo>
                      <a:pt x="39496" y="17946"/>
                    </a:lnTo>
                    <a:lnTo>
                      <a:pt x="40797" y="18513"/>
                    </a:lnTo>
                    <a:lnTo>
                      <a:pt x="40863" y="17980"/>
                    </a:lnTo>
                    <a:lnTo>
                      <a:pt x="41297" y="17413"/>
                    </a:lnTo>
                    <a:lnTo>
                      <a:pt x="41297" y="16979"/>
                    </a:lnTo>
                    <a:cubicBezTo>
                      <a:pt x="41297" y="16979"/>
                      <a:pt x="41597" y="15745"/>
                      <a:pt x="41597" y="15545"/>
                    </a:cubicBezTo>
                    <a:lnTo>
                      <a:pt x="41597" y="13110"/>
                    </a:lnTo>
                    <a:lnTo>
                      <a:pt x="42998" y="10908"/>
                    </a:lnTo>
                    <a:cubicBezTo>
                      <a:pt x="42998" y="10908"/>
                      <a:pt x="38262" y="9941"/>
                      <a:pt x="38095" y="9907"/>
                    </a:cubicBezTo>
                    <a:cubicBezTo>
                      <a:pt x="37928" y="9874"/>
                      <a:pt x="36727" y="8406"/>
                      <a:pt x="36727" y="8406"/>
                    </a:cubicBezTo>
                    <a:lnTo>
                      <a:pt x="36927" y="8106"/>
                    </a:lnTo>
                    <a:cubicBezTo>
                      <a:pt x="36427" y="8106"/>
                      <a:pt x="35893" y="8073"/>
                      <a:pt x="35526" y="8073"/>
                    </a:cubicBezTo>
                    <a:cubicBezTo>
                      <a:pt x="34459" y="8039"/>
                      <a:pt x="34459" y="7639"/>
                      <a:pt x="34059" y="7506"/>
                    </a:cubicBezTo>
                    <a:cubicBezTo>
                      <a:pt x="33692" y="7372"/>
                      <a:pt x="32591" y="6471"/>
                      <a:pt x="32591" y="6471"/>
                    </a:cubicBezTo>
                    <a:lnTo>
                      <a:pt x="32491" y="5171"/>
                    </a:lnTo>
                    <a:lnTo>
                      <a:pt x="31223" y="5971"/>
                    </a:lnTo>
                    <a:lnTo>
                      <a:pt x="30489" y="5804"/>
                    </a:lnTo>
                    <a:lnTo>
                      <a:pt x="29922" y="3936"/>
                    </a:lnTo>
                    <a:lnTo>
                      <a:pt x="27287" y="3102"/>
                    </a:lnTo>
                    <a:lnTo>
                      <a:pt x="26820" y="1768"/>
                    </a:lnTo>
                    <a:lnTo>
                      <a:pt x="25786" y="1601"/>
                    </a:lnTo>
                    <a:lnTo>
                      <a:pt x="25186" y="0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0"/>
              <p:cNvSpPr/>
              <p:nvPr/>
            </p:nvSpPr>
            <p:spPr>
              <a:xfrm>
                <a:off x="2993975" y="3079325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1" y="33"/>
                    </a:moveTo>
                    <a:cubicBezTo>
                      <a:pt x="1" y="33"/>
                      <a:pt x="34" y="33"/>
                      <a:pt x="34" y="0"/>
                    </a:cubicBezTo>
                    <a:cubicBezTo>
                      <a:pt x="34" y="33"/>
                      <a:pt x="1" y="33"/>
                      <a:pt x="1" y="33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0"/>
              <p:cNvSpPr/>
              <p:nvPr/>
            </p:nvSpPr>
            <p:spPr>
              <a:xfrm>
                <a:off x="2986475" y="3080975"/>
                <a:ext cx="42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8" extrusionOk="0">
                    <a:moveTo>
                      <a:pt x="0" y="67"/>
                    </a:moveTo>
                    <a:cubicBezTo>
                      <a:pt x="67" y="34"/>
                      <a:pt x="100" y="34"/>
                      <a:pt x="167" y="1"/>
                    </a:cubicBezTo>
                    <a:cubicBezTo>
                      <a:pt x="100" y="34"/>
                      <a:pt x="67" y="34"/>
                      <a:pt x="0" y="67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2993150" y="3080150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34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0"/>
              <p:cNvSpPr/>
              <p:nvPr/>
            </p:nvSpPr>
            <p:spPr>
              <a:xfrm>
                <a:off x="1846500" y="3860550"/>
                <a:ext cx="1145000" cy="965050"/>
              </a:xfrm>
              <a:custGeom>
                <a:avLst/>
                <a:gdLst/>
                <a:ahLst/>
                <a:cxnLst/>
                <a:rect l="l" t="t" r="r" b="b"/>
                <a:pathLst>
                  <a:path w="45800" h="38602" extrusionOk="0">
                    <a:moveTo>
                      <a:pt x="6025" y="0"/>
                    </a:moveTo>
                    <a:cubicBezTo>
                      <a:pt x="6007" y="0"/>
                      <a:pt x="5989" y="2"/>
                      <a:pt x="5971" y="7"/>
                    </a:cubicBezTo>
                    <a:cubicBezTo>
                      <a:pt x="5704" y="73"/>
                      <a:pt x="3169" y="1708"/>
                      <a:pt x="3169" y="1708"/>
                    </a:cubicBezTo>
                    <a:lnTo>
                      <a:pt x="0" y="2575"/>
                    </a:lnTo>
                    <a:lnTo>
                      <a:pt x="867" y="5444"/>
                    </a:lnTo>
                    <a:lnTo>
                      <a:pt x="1001" y="6411"/>
                    </a:lnTo>
                    <a:cubicBezTo>
                      <a:pt x="1001" y="6411"/>
                      <a:pt x="267" y="7012"/>
                      <a:pt x="267" y="7212"/>
                    </a:cubicBezTo>
                    <a:lnTo>
                      <a:pt x="267" y="8446"/>
                    </a:lnTo>
                    <a:lnTo>
                      <a:pt x="267" y="8780"/>
                    </a:lnTo>
                    <a:lnTo>
                      <a:pt x="334" y="8780"/>
                    </a:lnTo>
                    <a:lnTo>
                      <a:pt x="2235" y="7679"/>
                    </a:lnTo>
                    <a:lnTo>
                      <a:pt x="3102" y="7746"/>
                    </a:lnTo>
                    <a:lnTo>
                      <a:pt x="2769" y="8479"/>
                    </a:lnTo>
                    <a:lnTo>
                      <a:pt x="2835" y="9113"/>
                    </a:lnTo>
                    <a:lnTo>
                      <a:pt x="4737" y="9647"/>
                    </a:lnTo>
                    <a:lnTo>
                      <a:pt x="7272" y="9514"/>
                    </a:lnTo>
                    <a:lnTo>
                      <a:pt x="8806" y="9780"/>
                    </a:lnTo>
                    <a:lnTo>
                      <a:pt x="8973" y="10514"/>
                    </a:lnTo>
                    <a:lnTo>
                      <a:pt x="9507" y="11148"/>
                    </a:lnTo>
                    <a:lnTo>
                      <a:pt x="9507" y="12783"/>
                    </a:lnTo>
                    <a:lnTo>
                      <a:pt x="6705" y="13983"/>
                    </a:lnTo>
                    <a:lnTo>
                      <a:pt x="6905" y="17453"/>
                    </a:lnTo>
                    <a:lnTo>
                      <a:pt x="5304" y="18020"/>
                    </a:lnTo>
                    <a:lnTo>
                      <a:pt x="5771" y="18820"/>
                    </a:lnTo>
                    <a:lnTo>
                      <a:pt x="5004" y="20788"/>
                    </a:lnTo>
                    <a:lnTo>
                      <a:pt x="3536" y="20455"/>
                    </a:lnTo>
                    <a:lnTo>
                      <a:pt x="3469" y="21355"/>
                    </a:lnTo>
                    <a:lnTo>
                      <a:pt x="3870" y="23023"/>
                    </a:lnTo>
                    <a:lnTo>
                      <a:pt x="4203" y="23223"/>
                    </a:lnTo>
                    <a:lnTo>
                      <a:pt x="2835" y="25758"/>
                    </a:lnTo>
                    <a:lnTo>
                      <a:pt x="3336" y="26893"/>
                    </a:lnTo>
                    <a:cubicBezTo>
                      <a:pt x="3336" y="26893"/>
                      <a:pt x="3870" y="27260"/>
                      <a:pt x="3870" y="27526"/>
                    </a:cubicBezTo>
                    <a:cubicBezTo>
                      <a:pt x="3870" y="27793"/>
                      <a:pt x="1568" y="29895"/>
                      <a:pt x="1568" y="29895"/>
                    </a:cubicBezTo>
                    <a:lnTo>
                      <a:pt x="934" y="30295"/>
                    </a:lnTo>
                    <a:lnTo>
                      <a:pt x="1501" y="31930"/>
                    </a:lnTo>
                    <a:lnTo>
                      <a:pt x="2769" y="31796"/>
                    </a:lnTo>
                    <a:lnTo>
                      <a:pt x="4537" y="32897"/>
                    </a:lnTo>
                    <a:lnTo>
                      <a:pt x="5104" y="34165"/>
                    </a:lnTo>
                    <a:cubicBezTo>
                      <a:pt x="5104" y="34165"/>
                      <a:pt x="4537" y="35732"/>
                      <a:pt x="5004" y="36066"/>
                    </a:cubicBezTo>
                    <a:cubicBezTo>
                      <a:pt x="5437" y="36399"/>
                      <a:pt x="7806" y="38601"/>
                      <a:pt x="7806" y="38601"/>
                    </a:cubicBezTo>
                    <a:lnTo>
                      <a:pt x="9840" y="36900"/>
                    </a:lnTo>
                    <a:lnTo>
                      <a:pt x="11742" y="37100"/>
                    </a:lnTo>
                    <a:lnTo>
                      <a:pt x="12776" y="36066"/>
                    </a:lnTo>
                    <a:lnTo>
                      <a:pt x="16779" y="36433"/>
                    </a:lnTo>
                    <a:cubicBezTo>
                      <a:pt x="16779" y="36433"/>
                      <a:pt x="18613" y="36900"/>
                      <a:pt x="18814" y="36900"/>
                    </a:cubicBezTo>
                    <a:cubicBezTo>
                      <a:pt x="18947" y="36900"/>
                      <a:pt x="19451" y="36959"/>
                      <a:pt x="19832" y="36959"/>
                    </a:cubicBezTo>
                    <a:cubicBezTo>
                      <a:pt x="20022" y="36959"/>
                      <a:pt x="20181" y="36944"/>
                      <a:pt x="20248" y="36900"/>
                    </a:cubicBezTo>
                    <a:cubicBezTo>
                      <a:pt x="20448" y="36766"/>
                      <a:pt x="20848" y="36566"/>
                      <a:pt x="20848" y="36566"/>
                    </a:cubicBezTo>
                    <a:cubicBezTo>
                      <a:pt x="20848" y="36566"/>
                      <a:pt x="21582" y="37033"/>
                      <a:pt x="21749" y="37033"/>
                    </a:cubicBezTo>
                    <a:cubicBezTo>
                      <a:pt x="21949" y="37033"/>
                      <a:pt x="24584" y="33764"/>
                      <a:pt x="24584" y="33764"/>
                    </a:cubicBezTo>
                    <a:lnTo>
                      <a:pt x="27920" y="33764"/>
                    </a:lnTo>
                    <a:lnTo>
                      <a:pt x="28520" y="33097"/>
                    </a:lnTo>
                    <a:cubicBezTo>
                      <a:pt x="28520" y="33097"/>
                      <a:pt x="28854" y="30228"/>
                      <a:pt x="29154" y="30162"/>
                    </a:cubicBezTo>
                    <a:cubicBezTo>
                      <a:pt x="29488" y="30095"/>
                      <a:pt x="32490" y="28894"/>
                      <a:pt x="32490" y="28894"/>
                    </a:cubicBezTo>
                    <a:cubicBezTo>
                      <a:pt x="32490" y="28894"/>
                      <a:pt x="31523" y="25825"/>
                      <a:pt x="31322" y="25625"/>
                    </a:cubicBezTo>
                    <a:cubicBezTo>
                      <a:pt x="31122" y="25425"/>
                      <a:pt x="30789" y="24458"/>
                      <a:pt x="30789" y="24458"/>
                    </a:cubicBezTo>
                    <a:lnTo>
                      <a:pt x="35726" y="18353"/>
                    </a:lnTo>
                    <a:lnTo>
                      <a:pt x="42530" y="15885"/>
                    </a:lnTo>
                    <a:cubicBezTo>
                      <a:pt x="42530" y="15885"/>
                      <a:pt x="44165" y="14751"/>
                      <a:pt x="44365" y="14550"/>
                    </a:cubicBezTo>
                    <a:cubicBezTo>
                      <a:pt x="44565" y="14350"/>
                      <a:pt x="45466" y="13450"/>
                      <a:pt x="45533" y="12983"/>
                    </a:cubicBezTo>
                    <a:cubicBezTo>
                      <a:pt x="45599" y="12516"/>
                      <a:pt x="45799" y="11682"/>
                      <a:pt x="45799" y="11682"/>
                    </a:cubicBezTo>
                    <a:cubicBezTo>
                      <a:pt x="45799" y="11682"/>
                      <a:pt x="45666" y="11548"/>
                      <a:pt x="45499" y="11348"/>
                    </a:cubicBezTo>
                    <a:lnTo>
                      <a:pt x="43631" y="11748"/>
                    </a:lnTo>
                    <a:lnTo>
                      <a:pt x="42864" y="10948"/>
                    </a:lnTo>
                    <a:lnTo>
                      <a:pt x="41430" y="11281"/>
                    </a:lnTo>
                    <a:cubicBezTo>
                      <a:pt x="41430" y="11281"/>
                      <a:pt x="40562" y="11015"/>
                      <a:pt x="40162" y="10881"/>
                    </a:cubicBezTo>
                    <a:cubicBezTo>
                      <a:pt x="39762" y="10748"/>
                      <a:pt x="40029" y="10081"/>
                      <a:pt x="40029" y="10081"/>
                    </a:cubicBezTo>
                    <a:lnTo>
                      <a:pt x="37360" y="8913"/>
                    </a:lnTo>
                    <a:lnTo>
                      <a:pt x="36293" y="8846"/>
                    </a:lnTo>
                    <a:lnTo>
                      <a:pt x="35859" y="9113"/>
                    </a:lnTo>
                    <a:lnTo>
                      <a:pt x="34024" y="9113"/>
                    </a:lnTo>
                    <a:lnTo>
                      <a:pt x="28787" y="6812"/>
                    </a:lnTo>
                    <a:lnTo>
                      <a:pt x="28654" y="6044"/>
                    </a:lnTo>
                    <a:lnTo>
                      <a:pt x="27853" y="5978"/>
                    </a:lnTo>
                    <a:lnTo>
                      <a:pt x="27320" y="5110"/>
                    </a:lnTo>
                    <a:lnTo>
                      <a:pt x="24851" y="5044"/>
                    </a:lnTo>
                    <a:cubicBezTo>
                      <a:pt x="24851" y="5044"/>
                      <a:pt x="23917" y="4377"/>
                      <a:pt x="23383" y="4377"/>
                    </a:cubicBezTo>
                    <a:cubicBezTo>
                      <a:pt x="22883" y="4377"/>
                      <a:pt x="22083" y="4443"/>
                      <a:pt x="21816" y="4443"/>
                    </a:cubicBezTo>
                    <a:cubicBezTo>
                      <a:pt x="21549" y="4443"/>
                      <a:pt x="20848" y="4076"/>
                      <a:pt x="20848" y="4076"/>
                    </a:cubicBezTo>
                    <a:cubicBezTo>
                      <a:pt x="20848" y="4076"/>
                      <a:pt x="19714" y="3476"/>
                      <a:pt x="18547" y="3476"/>
                    </a:cubicBezTo>
                    <a:cubicBezTo>
                      <a:pt x="17379" y="3476"/>
                      <a:pt x="16512" y="3409"/>
                      <a:pt x="16112" y="3342"/>
                    </a:cubicBezTo>
                    <a:cubicBezTo>
                      <a:pt x="15745" y="3276"/>
                      <a:pt x="13243" y="1841"/>
                      <a:pt x="13243" y="1841"/>
                    </a:cubicBezTo>
                    <a:cubicBezTo>
                      <a:pt x="13243" y="1841"/>
                      <a:pt x="10574" y="1374"/>
                      <a:pt x="10307" y="1374"/>
                    </a:cubicBezTo>
                    <a:cubicBezTo>
                      <a:pt x="10130" y="1374"/>
                      <a:pt x="9492" y="1434"/>
                      <a:pt x="8968" y="1434"/>
                    </a:cubicBezTo>
                    <a:cubicBezTo>
                      <a:pt x="8706" y="1434"/>
                      <a:pt x="8473" y="1419"/>
                      <a:pt x="8339" y="1374"/>
                    </a:cubicBezTo>
                    <a:cubicBezTo>
                      <a:pt x="7939" y="1241"/>
                      <a:pt x="6571" y="407"/>
                      <a:pt x="6571" y="407"/>
                    </a:cubicBezTo>
                    <a:cubicBezTo>
                      <a:pt x="6571" y="407"/>
                      <a:pt x="6281" y="0"/>
                      <a:pt x="60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0"/>
              <p:cNvSpPr/>
              <p:nvPr/>
            </p:nvSpPr>
            <p:spPr>
              <a:xfrm>
                <a:off x="2970625" y="4127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2973125" y="41309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1" y="0"/>
                    </a:moveTo>
                    <a:cubicBezTo>
                      <a:pt x="1" y="0"/>
                      <a:pt x="1" y="34"/>
                      <a:pt x="1" y="34"/>
                    </a:cubicBezTo>
                    <a:cubicBezTo>
                      <a:pt x="1" y="3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0"/>
              <p:cNvSpPr/>
              <p:nvPr/>
            </p:nvSpPr>
            <p:spPr>
              <a:xfrm>
                <a:off x="2971450" y="4129225"/>
                <a:ext cx="8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" y="1"/>
                    </a:moveTo>
                    <a:cubicBezTo>
                      <a:pt x="1" y="1"/>
                      <a:pt x="34" y="1"/>
                      <a:pt x="34" y="34"/>
                    </a:cubicBezTo>
                    <a:cubicBezTo>
                      <a:pt x="34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0"/>
              <p:cNvSpPr/>
              <p:nvPr/>
            </p:nvSpPr>
            <p:spPr>
              <a:xfrm>
                <a:off x="2974800" y="4133400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0" y="1"/>
                    </a:moveTo>
                    <a:cubicBezTo>
                      <a:pt x="0" y="1"/>
                      <a:pt x="0" y="34"/>
                      <a:pt x="34" y="34"/>
                    </a:cubicBezTo>
                    <a:cubicBezTo>
                      <a:pt x="0" y="3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0"/>
              <p:cNvSpPr/>
              <p:nvPr/>
            </p:nvSpPr>
            <p:spPr>
              <a:xfrm>
                <a:off x="2979800" y="4139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0"/>
              <p:cNvSpPr/>
              <p:nvPr/>
            </p:nvSpPr>
            <p:spPr>
              <a:xfrm>
                <a:off x="2529475" y="3988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0"/>
              <p:cNvSpPr/>
              <p:nvPr/>
            </p:nvSpPr>
            <p:spPr>
              <a:xfrm>
                <a:off x="3021500" y="4033325"/>
                <a:ext cx="8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" extrusionOk="0">
                    <a:moveTo>
                      <a:pt x="0" y="1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3019825" y="4035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0"/>
              <p:cNvSpPr/>
              <p:nvPr/>
            </p:nvSpPr>
            <p:spPr>
              <a:xfrm>
                <a:off x="3024825" y="4031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0"/>
              <p:cNvSpPr/>
              <p:nvPr/>
            </p:nvSpPr>
            <p:spPr>
              <a:xfrm>
                <a:off x="3027325" y="4030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0"/>
              <p:cNvSpPr/>
              <p:nvPr/>
            </p:nvSpPr>
            <p:spPr>
              <a:xfrm>
                <a:off x="3034000" y="4025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0"/>
              <p:cNvSpPr/>
              <p:nvPr/>
            </p:nvSpPr>
            <p:spPr>
              <a:xfrm>
                <a:off x="3030675" y="4027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0"/>
              <p:cNvSpPr/>
              <p:nvPr/>
            </p:nvSpPr>
            <p:spPr>
              <a:xfrm>
                <a:off x="2981475" y="4141750"/>
                <a:ext cx="850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0" y="0"/>
                    </a:moveTo>
                    <a:lnTo>
                      <a:pt x="34" y="33"/>
                    </a:lnTo>
                    <a:cubicBezTo>
                      <a:pt x="34" y="0"/>
                      <a:pt x="34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0"/>
              <p:cNvSpPr/>
              <p:nvPr/>
            </p:nvSpPr>
            <p:spPr>
              <a:xfrm>
                <a:off x="2007450" y="4793050"/>
                <a:ext cx="33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4" extrusionOk="0">
                    <a:moveTo>
                      <a:pt x="0" y="0"/>
                    </a:moveTo>
                    <a:cubicBezTo>
                      <a:pt x="33" y="67"/>
                      <a:pt x="67" y="100"/>
                      <a:pt x="133" y="134"/>
                    </a:cubicBezTo>
                    <a:cubicBezTo>
                      <a:pt x="67" y="100"/>
                      <a:pt x="33" y="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0"/>
              <p:cNvSpPr/>
              <p:nvPr/>
            </p:nvSpPr>
            <p:spPr>
              <a:xfrm>
                <a:off x="2003275" y="4789700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0" y="1"/>
                    </a:moveTo>
                    <a:cubicBezTo>
                      <a:pt x="34" y="34"/>
                      <a:pt x="67" y="67"/>
                      <a:pt x="100" y="101"/>
                    </a:cubicBezTo>
                    <a:cubicBezTo>
                      <a:pt x="67" y="67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0"/>
              <p:cNvSpPr/>
              <p:nvPr/>
            </p:nvSpPr>
            <p:spPr>
              <a:xfrm>
                <a:off x="1998275" y="4785525"/>
                <a:ext cx="41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5" extrusionOk="0">
                    <a:moveTo>
                      <a:pt x="0" y="1"/>
                    </a:moveTo>
                    <a:cubicBezTo>
                      <a:pt x="67" y="34"/>
                      <a:pt x="100" y="101"/>
                      <a:pt x="167" y="134"/>
                    </a:cubicBezTo>
                    <a:cubicBezTo>
                      <a:pt x="100" y="101"/>
                      <a:pt x="67" y="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0"/>
              <p:cNvSpPr/>
              <p:nvPr/>
            </p:nvSpPr>
            <p:spPr>
              <a:xfrm>
                <a:off x="1712225" y="4052500"/>
                <a:ext cx="371950" cy="620475"/>
              </a:xfrm>
              <a:custGeom>
                <a:avLst/>
                <a:gdLst/>
                <a:ahLst/>
                <a:cxnLst/>
                <a:rect l="l" t="t" r="r" b="b"/>
                <a:pathLst>
                  <a:path w="14878" h="24819" extrusionOk="0">
                    <a:moveTo>
                      <a:pt x="8140" y="24118"/>
                    </a:moveTo>
                    <a:lnTo>
                      <a:pt x="6871" y="24248"/>
                    </a:lnTo>
                    <a:lnTo>
                      <a:pt x="6871" y="24248"/>
                    </a:lnTo>
                    <a:lnTo>
                      <a:pt x="6872" y="24252"/>
                    </a:lnTo>
                    <a:lnTo>
                      <a:pt x="8140" y="24118"/>
                    </a:lnTo>
                    <a:close/>
                    <a:moveTo>
                      <a:pt x="7606" y="1"/>
                    </a:moveTo>
                    <a:lnTo>
                      <a:pt x="5705" y="1102"/>
                    </a:lnTo>
                    <a:lnTo>
                      <a:pt x="5605" y="1102"/>
                    </a:lnTo>
                    <a:lnTo>
                      <a:pt x="5238" y="6072"/>
                    </a:lnTo>
                    <a:lnTo>
                      <a:pt x="1702" y="12310"/>
                    </a:lnTo>
                    <a:lnTo>
                      <a:pt x="1135" y="12310"/>
                    </a:lnTo>
                    <a:cubicBezTo>
                      <a:pt x="1135" y="12310"/>
                      <a:pt x="201" y="13177"/>
                      <a:pt x="201" y="13477"/>
                    </a:cubicBezTo>
                    <a:cubicBezTo>
                      <a:pt x="201" y="13811"/>
                      <a:pt x="67" y="15078"/>
                      <a:pt x="67" y="15078"/>
                    </a:cubicBezTo>
                    <a:lnTo>
                      <a:pt x="1" y="15512"/>
                    </a:lnTo>
                    <a:lnTo>
                      <a:pt x="2703" y="14478"/>
                    </a:lnTo>
                    <a:lnTo>
                      <a:pt x="1635" y="15779"/>
                    </a:lnTo>
                    <a:lnTo>
                      <a:pt x="601" y="16513"/>
                    </a:lnTo>
                    <a:lnTo>
                      <a:pt x="868" y="16846"/>
                    </a:lnTo>
                    <a:cubicBezTo>
                      <a:pt x="868" y="16846"/>
                      <a:pt x="1007" y="17078"/>
                      <a:pt x="1246" y="17078"/>
                    </a:cubicBezTo>
                    <a:cubicBezTo>
                      <a:pt x="1294" y="17078"/>
                      <a:pt x="1346" y="17069"/>
                      <a:pt x="1402" y="17046"/>
                    </a:cubicBezTo>
                    <a:cubicBezTo>
                      <a:pt x="1702" y="16913"/>
                      <a:pt x="3169" y="16646"/>
                      <a:pt x="3170" y="16646"/>
                    </a:cubicBezTo>
                    <a:lnTo>
                      <a:pt x="3170" y="16646"/>
                    </a:lnTo>
                    <a:lnTo>
                      <a:pt x="1969" y="17947"/>
                    </a:lnTo>
                    <a:cubicBezTo>
                      <a:pt x="1969" y="17947"/>
                      <a:pt x="2035" y="20049"/>
                      <a:pt x="2035" y="20315"/>
                    </a:cubicBezTo>
                    <a:cubicBezTo>
                      <a:pt x="2035" y="20582"/>
                      <a:pt x="468" y="23251"/>
                      <a:pt x="468" y="23251"/>
                    </a:cubicBezTo>
                    <a:lnTo>
                      <a:pt x="534" y="24185"/>
                    </a:lnTo>
                    <a:lnTo>
                      <a:pt x="1001" y="24185"/>
                    </a:lnTo>
                    <a:lnTo>
                      <a:pt x="1635" y="23651"/>
                    </a:lnTo>
                    <a:lnTo>
                      <a:pt x="2636" y="23718"/>
                    </a:lnTo>
                    <a:lnTo>
                      <a:pt x="3470" y="24118"/>
                    </a:lnTo>
                    <a:lnTo>
                      <a:pt x="4737" y="24819"/>
                    </a:lnTo>
                    <a:lnTo>
                      <a:pt x="5771" y="24385"/>
                    </a:lnTo>
                    <a:lnTo>
                      <a:pt x="6839" y="24252"/>
                    </a:lnTo>
                    <a:lnTo>
                      <a:pt x="6871" y="24248"/>
                    </a:lnTo>
                    <a:lnTo>
                      <a:pt x="6871" y="24248"/>
                    </a:lnTo>
                    <a:lnTo>
                      <a:pt x="6305" y="22584"/>
                    </a:lnTo>
                    <a:lnTo>
                      <a:pt x="6939" y="22217"/>
                    </a:lnTo>
                    <a:cubicBezTo>
                      <a:pt x="6939" y="22217"/>
                      <a:pt x="9241" y="20115"/>
                      <a:pt x="9241" y="19848"/>
                    </a:cubicBezTo>
                    <a:cubicBezTo>
                      <a:pt x="9241" y="19582"/>
                      <a:pt x="8707" y="19181"/>
                      <a:pt x="8707" y="19181"/>
                    </a:cubicBezTo>
                    <a:lnTo>
                      <a:pt x="8206" y="18080"/>
                    </a:lnTo>
                    <a:lnTo>
                      <a:pt x="9574" y="15512"/>
                    </a:lnTo>
                    <a:lnTo>
                      <a:pt x="9241" y="15312"/>
                    </a:lnTo>
                    <a:lnTo>
                      <a:pt x="8840" y="13677"/>
                    </a:lnTo>
                    <a:lnTo>
                      <a:pt x="8907" y="12777"/>
                    </a:lnTo>
                    <a:lnTo>
                      <a:pt x="10341" y="13110"/>
                    </a:lnTo>
                    <a:lnTo>
                      <a:pt x="11142" y="11142"/>
                    </a:lnTo>
                    <a:lnTo>
                      <a:pt x="10675" y="10342"/>
                    </a:lnTo>
                    <a:lnTo>
                      <a:pt x="12243" y="9775"/>
                    </a:lnTo>
                    <a:lnTo>
                      <a:pt x="12076" y="6272"/>
                    </a:lnTo>
                    <a:lnTo>
                      <a:pt x="14878" y="5105"/>
                    </a:lnTo>
                    <a:lnTo>
                      <a:pt x="14878" y="3470"/>
                    </a:lnTo>
                    <a:lnTo>
                      <a:pt x="14344" y="2803"/>
                    </a:lnTo>
                    <a:lnTo>
                      <a:pt x="14144" y="2102"/>
                    </a:lnTo>
                    <a:lnTo>
                      <a:pt x="12643" y="1836"/>
                    </a:lnTo>
                    <a:lnTo>
                      <a:pt x="10108" y="1969"/>
                    </a:lnTo>
                    <a:lnTo>
                      <a:pt x="8206" y="1435"/>
                    </a:lnTo>
                    <a:lnTo>
                      <a:pt x="8140" y="768"/>
                    </a:lnTo>
                    <a:lnTo>
                      <a:pt x="8473" y="68"/>
                    </a:lnTo>
                    <a:lnTo>
                      <a:pt x="7606" y="1"/>
                    </a:ln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0"/>
              <p:cNvSpPr/>
              <p:nvPr/>
            </p:nvSpPr>
            <p:spPr>
              <a:xfrm>
                <a:off x="1991600" y="4778875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0" y="0"/>
                    </a:moveTo>
                    <a:cubicBezTo>
                      <a:pt x="34" y="33"/>
                      <a:pt x="67" y="67"/>
                      <a:pt x="100" y="100"/>
                    </a:cubicBezTo>
                    <a:cubicBezTo>
                      <a:pt x="67" y="67"/>
                      <a:pt x="34" y="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0"/>
              <p:cNvSpPr/>
              <p:nvPr/>
            </p:nvSpPr>
            <p:spPr>
              <a:xfrm>
                <a:off x="2014950" y="4800550"/>
                <a:ext cx="33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4" extrusionOk="0">
                    <a:moveTo>
                      <a:pt x="0" y="0"/>
                    </a:moveTo>
                    <a:cubicBezTo>
                      <a:pt x="67" y="34"/>
                      <a:pt x="100" y="100"/>
                      <a:pt x="134" y="134"/>
                    </a:cubicBezTo>
                    <a:cubicBezTo>
                      <a:pt x="100" y="100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0"/>
              <p:cNvSpPr/>
              <p:nvPr/>
            </p:nvSpPr>
            <p:spPr>
              <a:xfrm>
                <a:off x="2010775" y="4796375"/>
                <a:ext cx="42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4" extrusionOk="0">
                    <a:moveTo>
                      <a:pt x="0" y="1"/>
                    </a:moveTo>
                    <a:cubicBezTo>
                      <a:pt x="67" y="67"/>
                      <a:pt x="101" y="101"/>
                      <a:pt x="167" y="134"/>
                    </a:cubicBezTo>
                    <a:cubicBezTo>
                      <a:pt x="101" y="101"/>
                      <a:pt x="67" y="67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0"/>
              <p:cNvSpPr/>
              <p:nvPr/>
            </p:nvSpPr>
            <p:spPr>
              <a:xfrm>
                <a:off x="1994925" y="4782200"/>
                <a:ext cx="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4" extrusionOk="0">
                    <a:moveTo>
                      <a:pt x="1" y="0"/>
                    </a:moveTo>
                    <a:cubicBezTo>
                      <a:pt x="34" y="34"/>
                      <a:pt x="101" y="101"/>
                      <a:pt x="134" y="134"/>
                    </a:cubicBezTo>
                    <a:cubicBezTo>
                      <a:pt x="101" y="101"/>
                      <a:pt x="34" y="3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0"/>
              <p:cNvSpPr/>
              <p:nvPr/>
            </p:nvSpPr>
            <p:spPr>
              <a:xfrm>
                <a:off x="1973250" y="4763025"/>
                <a:ext cx="17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7" extrusionOk="0">
                    <a:moveTo>
                      <a:pt x="67" y="67"/>
                    </a:moveTo>
                    <a:cubicBezTo>
                      <a:pt x="34" y="34"/>
                      <a:pt x="34" y="34"/>
                      <a:pt x="0" y="0"/>
                    </a:cubicBezTo>
                    <a:cubicBezTo>
                      <a:pt x="34" y="34"/>
                      <a:pt x="34" y="34"/>
                      <a:pt x="67" y="67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0"/>
              <p:cNvSpPr/>
              <p:nvPr/>
            </p:nvSpPr>
            <p:spPr>
              <a:xfrm>
                <a:off x="1971575" y="4761350"/>
                <a:ext cx="8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68" extrusionOk="0">
                    <a:moveTo>
                      <a:pt x="1" y="1"/>
                    </a:moveTo>
                    <a:cubicBezTo>
                      <a:pt x="1" y="34"/>
                      <a:pt x="34" y="34"/>
                      <a:pt x="34" y="67"/>
                    </a:cubicBezTo>
                    <a:cubicBezTo>
                      <a:pt x="34" y="34"/>
                      <a:pt x="1" y="3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2019125" y="4803875"/>
                <a:ext cx="66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8" extrusionOk="0">
                    <a:moveTo>
                      <a:pt x="0" y="1"/>
                    </a:moveTo>
                    <a:cubicBezTo>
                      <a:pt x="100" y="101"/>
                      <a:pt x="167" y="201"/>
                      <a:pt x="267" y="268"/>
                    </a:cubicBezTo>
                    <a:lnTo>
                      <a:pt x="267" y="268"/>
                    </a:lnTo>
                    <a:cubicBezTo>
                      <a:pt x="167" y="201"/>
                      <a:pt x="100" y="10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0"/>
              <p:cNvSpPr/>
              <p:nvPr/>
            </p:nvSpPr>
            <p:spPr>
              <a:xfrm>
                <a:off x="1984100" y="4772200"/>
                <a:ext cx="6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34" extrusionOk="0">
                    <a:moveTo>
                      <a:pt x="0" y="0"/>
                    </a:moveTo>
                    <a:cubicBezTo>
                      <a:pt x="67" y="67"/>
                      <a:pt x="167" y="167"/>
                      <a:pt x="267" y="234"/>
                    </a:cubicBezTo>
                    <a:cubicBezTo>
                      <a:pt x="167" y="134"/>
                      <a:pt x="67" y="6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1980750" y="4769700"/>
                <a:ext cx="25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67" extrusionOk="0">
                    <a:moveTo>
                      <a:pt x="1" y="0"/>
                    </a:moveTo>
                    <a:cubicBezTo>
                      <a:pt x="34" y="33"/>
                      <a:pt x="67" y="33"/>
                      <a:pt x="101" y="67"/>
                    </a:cubicBezTo>
                    <a:cubicBezTo>
                      <a:pt x="67" y="33"/>
                      <a:pt x="34" y="3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1974925" y="4764675"/>
                <a:ext cx="25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68" extrusionOk="0">
                    <a:moveTo>
                      <a:pt x="0" y="1"/>
                    </a:moveTo>
                    <a:cubicBezTo>
                      <a:pt x="33" y="34"/>
                      <a:pt x="67" y="68"/>
                      <a:pt x="100" y="68"/>
                    </a:cubicBezTo>
                    <a:cubicBezTo>
                      <a:pt x="67" y="68"/>
                      <a:pt x="33" y="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1977425" y="4766350"/>
                <a:ext cx="2525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01" extrusionOk="0">
                    <a:moveTo>
                      <a:pt x="0" y="1"/>
                    </a:moveTo>
                    <a:cubicBezTo>
                      <a:pt x="34" y="34"/>
                      <a:pt x="67" y="67"/>
                      <a:pt x="100" y="101"/>
                    </a:cubicBezTo>
                    <a:cubicBezTo>
                      <a:pt x="67" y="67"/>
                      <a:pt x="34" y="3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00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40"/>
            <p:cNvGrpSpPr/>
            <p:nvPr/>
          </p:nvGrpSpPr>
          <p:grpSpPr>
            <a:xfrm>
              <a:off x="6258444" y="1170309"/>
              <a:ext cx="637473" cy="670926"/>
              <a:chOff x="3681319" y="2707266"/>
              <a:chExt cx="75744" cy="79733"/>
            </a:xfrm>
          </p:grpSpPr>
          <p:sp>
            <p:nvSpPr>
              <p:cNvPr id="928" name="Google Shape;928;p40"/>
              <p:cNvSpPr/>
              <p:nvPr/>
            </p:nvSpPr>
            <p:spPr>
              <a:xfrm>
                <a:off x="3681319" y="2737017"/>
                <a:ext cx="27661" cy="34982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3076" extrusionOk="0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3708718" y="2707266"/>
                <a:ext cx="48344" cy="79733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0" name="Google Shape;930;p40"/>
          <p:cNvSpPr/>
          <p:nvPr/>
        </p:nvSpPr>
        <p:spPr>
          <a:xfrm>
            <a:off x="6610165" y="3640160"/>
            <a:ext cx="142500" cy="142500"/>
          </a:xfrm>
          <a:prstGeom prst="ellipse">
            <a:avLst/>
          </a:prstGeom>
          <a:solidFill>
            <a:srgbClr val="35270C">
              <a:alpha val="5313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"/>
          <p:cNvSpPr txBox="1">
            <a:spLocks noGrp="1"/>
          </p:cNvSpPr>
          <p:nvPr>
            <p:ph type="title" idx="6"/>
          </p:nvPr>
        </p:nvSpPr>
        <p:spPr>
          <a:xfrm>
            <a:off x="851350" y="642037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progress …. </a:t>
            </a:r>
            <a:r>
              <a:rPr lang="en-MY" dirty="0"/>
              <a:t>M</a:t>
            </a:r>
            <a:r>
              <a:rPr lang="en" dirty="0"/>
              <a:t>y EDA</a:t>
            </a:r>
            <a:endParaRPr dirty="0"/>
          </a:p>
        </p:txBody>
      </p:sp>
      <p:sp>
        <p:nvSpPr>
          <p:cNvPr id="543" name="Google Shape;543;p35"/>
          <p:cNvSpPr txBox="1">
            <a:spLocks noGrp="1"/>
          </p:cNvSpPr>
          <p:nvPr>
            <p:ph type="title"/>
          </p:nvPr>
        </p:nvSpPr>
        <p:spPr>
          <a:xfrm>
            <a:off x="1198750" y="2299595"/>
            <a:ext cx="269948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000" dirty="0"/>
              <a:t>Message lengths</a:t>
            </a:r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2"/>
          </p:nvPr>
        </p:nvSpPr>
        <p:spPr>
          <a:xfrm>
            <a:off x="1843314" y="3406310"/>
            <a:ext cx="2860036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000" dirty="0"/>
              <a:t>Repetitive words</a:t>
            </a:r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4"/>
          </p:nvPr>
        </p:nvSpPr>
        <p:spPr>
          <a:xfrm>
            <a:off x="4703350" y="2571750"/>
            <a:ext cx="3448288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Bigrams between spam and non-spam messages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7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022" name="Google Shape;1022;p47"/>
          <p:cNvSpPr txBox="1">
            <a:spLocks noGrp="1"/>
          </p:cNvSpPr>
          <p:nvPr>
            <p:ph type="subTitle" idx="1"/>
          </p:nvPr>
        </p:nvSpPr>
        <p:spPr>
          <a:xfrm>
            <a:off x="2609088" y="4352025"/>
            <a:ext cx="4293900" cy="50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>
                <a:latin typeface="Assistant"/>
                <a:ea typeface="Assistant"/>
                <a:cs typeface="Assistant"/>
                <a:sym typeface="Assistant"/>
              </a:rPr>
              <a:t>Do you have any questions?</a:t>
            </a:r>
            <a:endParaRPr dirty="0"/>
          </a:p>
        </p:txBody>
      </p:sp>
      <p:pic>
        <p:nvPicPr>
          <p:cNvPr id="2" name="Picture 2" descr="Five Minutes Later... | SpongeBob Time Card #105">
            <a:extLst>
              <a:ext uri="{FF2B5EF4-FFF2-40B4-BE49-F238E27FC236}">
                <a16:creationId xmlns:a16="http://schemas.microsoft.com/office/drawing/2014/main" id="{6485A925-BCC9-1D13-14E0-1EF2A68A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12" y="1444233"/>
            <a:ext cx="5169408" cy="29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int Peter Apostle Minitheme by Slidesgo">
  <a:themeElements>
    <a:clrScheme name="Simple Light">
      <a:dk1>
        <a:srgbClr val="35270C"/>
      </a:dk1>
      <a:lt1>
        <a:srgbClr val="E2D9C6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2D9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138</Words>
  <Application>Microsoft Office PowerPoint</Application>
  <PresentationFormat>On-screen Show (16:9)</PresentationFormat>
  <Paragraphs>29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Abril Fatface</vt:lpstr>
      <vt:lpstr>Book Antiqua</vt:lpstr>
      <vt:lpstr>Anaheim</vt:lpstr>
      <vt:lpstr>Open Sans</vt:lpstr>
      <vt:lpstr>Assistant</vt:lpstr>
      <vt:lpstr>Assistant Medium</vt:lpstr>
      <vt:lpstr>Arial</vt:lpstr>
      <vt:lpstr>Saint Peter Apostle Minitheme by Slidesgo</vt:lpstr>
      <vt:lpstr>Capstone </vt:lpstr>
      <vt:lpstr>Problem Statement</vt:lpstr>
      <vt:lpstr>Problem Statement</vt:lpstr>
      <vt:lpstr>Objectives</vt:lpstr>
      <vt:lpstr>Data</vt:lpstr>
      <vt:lpstr>Current progress …. My EDA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</dc:title>
  <cp:lastModifiedBy>55448</cp:lastModifiedBy>
  <cp:revision>8</cp:revision>
  <dcterms:modified xsi:type="dcterms:W3CDTF">2024-06-02T07:17:19Z</dcterms:modified>
</cp:coreProperties>
</file>