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8"/>
  </p:notesMasterIdLst>
  <p:sldIdLst>
    <p:sldId id="256" r:id="rId2"/>
    <p:sldId id="258" r:id="rId3"/>
    <p:sldId id="265" r:id="rId4"/>
    <p:sldId id="279" r:id="rId5"/>
    <p:sldId id="269" r:id="rId6"/>
    <p:sldId id="280" r:id="rId7"/>
  </p:sldIdLst>
  <p:sldSz cx="9144000" cy="5143500" type="screen16x9"/>
  <p:notesSz cx="6858000" cy="9144000"/>
  <p:embeddedFontLst>
    <p:embeddedFont>
      <p:font typeface="Anaheim" panose="020B0604020202020204" charset="0"/>
      <p:regular r:id="rId9"/>
    </p:embeddedFont>
    <p:embeddedFont>
      <p:font typeface="Bebas Neue" panose="020B0606020202050201" pitchFamily="34" charset="0"/>
      <p:regular r:id="rId10"/>
    </p:embeddedFont>
    <p:embeddedFont>
      <p:font typeface="Lexend" panose="020B0604020202020204" charset="0"/>
      <p:regular r:id="rId11"/>
      <p:bold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024729-59DC-48FF-98FB-ED8AE0B5708D}">
  <a:tblStyle styleId="{D4024729-59DC-48FF-98FB-ED8AE0B570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62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13a89e38e7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13a89e38e7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13b2c0a4986_1_43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13b2c0a4986_1_43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13b2c0a4986_1_44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13b2c0a4986_1_44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13a89e38e7c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13a89e38e7c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2700006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 rot="-3659749">
            <a:off x="-2548218" y="-1344492"/>
            <a:ext cx="4146690" cy="7266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1874318">
            <a:off x="2879964" y="-3026322"/>
            <a:ext cx="3466427" cy="6153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 rot="-7149240">
            <a:off x="4910474" y="2583450"/>
            <a:ext cx="26369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86950" y="2603775"/>
            <a:ext cx="6770100" cy="445500"/>
          </a:xfrm>
          <a:prstGeom prst="rect">
            <a:avLst/>
          </a:prstGeom>
          <a:effectLst>
            <a:outerShdw blurRad="200025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87050" y="3112300"/>
            <a:ext cx="6769800" cy="3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 idx="2"/>
          </p:nvPr>
        </p:nvSpPr>
        <p:spPr>
          <a:xfrm>
            <a:off x="1186850" y="1495063"/>
            <a:ext cx="6770100" cy="1164600"/>
          </a:xfrm>
          <a:prstGeom prst="rect">
            <a:avLst/>
          </a:prstGeom>
          <a:effectLst>
            <a:outerShdw blurRad="200025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5">
            <a:alphaModFix amt="68000"/>
          </a:blip>
          <a:stretch>
            <a:fillRect/>
          </a:stretch>
        </p:blipFill>
        <p:spPr>
          <a:xfrm>
            <a:off x="0" y="11430"/>
            <a:ext cx="9144002" cy="51206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16;p2"/>
          <p:cNvGrpSpPr/>
          <p:nvPr/>
        </p:nvGrpSpPr>
        <p:grpSpPr>
          <a:xfrm>
            <a:off x="700564" y="4481351"/>
            <a:ext cx="3830236" cy="316156"/>
            <a:chOff x="700564" y="4477679"/>
            <a:chExt cx="3830236" cy="316156"/>
          </a:xfrm>
        </p:grpSpPr>
        <p:sp>
          <p:nvSpPr>
            <p:cNvPr id="17" name="Google Shape;17;p2"/>
            <p:cNvSpPr/>
            <p:nvPr/>
          </p:nvSpPr>
          <p:spPr>
            <a:xfrm>
              <a:off x="700564" y="4477679"/>
              <a:ext cx="318961" cy="316156"/>
            </a:xfrm>
            <a:custGeom>
              <a:avLst/>
              <a:gdLst/>
              <a:ahLst/>
              <a:cxnLst/>
              <a:rect l="l" t="t" r="r" b="b"/>
              <a:pathLst>
                <a:path w="3765" h="3732" fill="none" extrusionOk="0">
                  <a:moveTo>
                    <a:pt x="3764" y="1614"/>
                  </a:moveTo>
                  <a:cubicBezTo>
                    <a:pt x="3731" y="3025"/>
                    <a:pt x="2017" y="3731"/>
                    <a:pt x="1009" y="2723"/>
                  </a:cubicBezTo>
                  <a:cubicBezTo>
                    <a:pt x="0" y="1715"/>
                    <a:pt x="706" y="1"/>
                    <a:pt x="2151" y="1"/>
                  </a:cubicBezTo>
                  <a:cubicBezTo>
                    <a:pt x="3025" y="1"/>
                    <a:pt x="3764" y="707"/>
                    <a:pt x="3764" y="16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1BFD1"/>
              </a:solidFill>
              <a:prstDash val="solid"/>
              <a:miter lim="33605"/>
              <a:headEnd type="none" w="sm" len="sm"/>
              <a:tailEnd type="none" w="sm" len="sm"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" name="Google Shape;18;p2"/>
            <p:cNvCxnSpPr/>
            <p:nvPr/>
          </p:nvCxnSpPr>
          <p:spPr>
            <a:xfrm rot="10800000">
              <a:off x="891200" y="4608242"/>
              <a:ext cx="3639600" cy="0"/>
            </a:xfrm>
            <a:prstGeom prst="straightConnector1">
              <a:avLst/>
            </a:prstGeom>
            <a:noFill/>
            <a:ln w="9525" cap="flat" cmpd="sng">
              <a:solidFill>
                <a:srgbClr val="C1BFD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</p:cxnSp>
      </p:grpSp>
      <p:grpSp>
        <p:nvGrpSpPr>
          <p:cNvPr id="19" name="Google Shape;19;p2"/>
          <p:cNvGrpSpPr/>
          <p:nvPr/>
        </p:nvGrpSpPr>
        <p:grpSpPr>
          <a:xfrm>
            <a:off x="8008605" y="4408187"/>
            <a:ext cx="844357" cy="399588"/>
            <a:chOff x="7414299" y="4517044"/>
            <a:chExt cx="1016441" cy="560983"/>
          </a:xfrm>
        </p:grpSpPr>
        <p:sp>
          <p:nvSpPr>
            <p:cNvPr id="20" name="Google Shape;20;p2"/>
            <p:cNvSpPr/>
            <p:nvPr/>
          </p:nvSpPr>
          <p:spPr>
            <a:xfrm>
              <a:off x="7838479" y="4519924"/>
              <a:ext cx="168080" cy="552342"/>
            </a:xfrm>
            <a:custGeom>
              <a:avLst/>
              <a:gdLst/>
              <a:ahLst/>
              <a:cxnLst/>
              <a:rect l="l" t="t" r="r" b="b"/>
              <a:pathLst>
                <a:path w="1984" h="6520" fill="none" extrusionOk="0">
                  <a:moveTo>
                    <a:pt x="1983" y="3260"/>
                  </a:moveTo>
                  <a:cubicBezTo>
                    <a:pt x="1983" y="5041"/>
                    <a:pt x="1546" y="6520"/>
                    <a:pt x="975" y="6520"/>
                  </a:cubicBezTo>
                  <a:cubicBezTo>
                    <a:pt x="437" y="6520"/>
                    <a:pt x="1" y="5041"/>
                    <a:pt x="1" y="3260"/>
                  </a:cubicBezTo>
                  <a:cubicBezTo>
                    <a:pt x="1" y="1446"/>
                    <a:pt x="437" y="0"/>
                    <a:pt x="1009" y="0"/>
                  </a:cubicBezTo>
                  <a:cubicBezTo>
                    <a:pt x="1546" y="0"/>
                    <a:pt x="1983" y="1446"/>
                    <a:pt x="1983" y="3260"/>
                  </a:cubicBezTo>
                  <a:close/>
                </a:path>
              </a:pathLst>
            </a:custGeom>
            <a:solidFill>
              <a:srgbClr val="C1BFD1"/>
            </a:solidFill>
            <a:ln w="9525" cap="flat" cmpd="sng">
              <a:solidFill>
                <a:srgbClr val="C1BFD1"/>
              </a:solidFill>
              <a:prstDash val="solid"/>
              <a:miter lim="33605"/>
              <a:headEnd type="none" w="sm" len="sm"/>
              <a:tailEnd type="none" w="sm" len="sm"/>
            </a:ln>
            <a:effectLst>
              <a:outerShdw blurRad="71438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753084" y="4519924"/>
              <a:ext cx="338870" cy="552342"/>
            </a:xfrm>
            <a:custGeom>
              <a:avLst/>
              <a:gdLst/>
              <a:ahLst/>
              <a:cxnLst/>
              <a:rect l="l" t="t" r="r" b="b"/>
              <a:pathLst>
                <a:path w="4000" h="6520" fill="none" extrusionOk="0">
                  <a:moveTo>
                    <a:pt x="3999" y="3260"/>
                  </a:moveTo>
                  <a:cubicBezTo>
                    <a:pt x="3999" y="5041"/>
                    <a:pt x="3092" y="6520"/>
                    <a:pt x="1983" y="6520"/>
                  </a:cubicBezTo>
                  <a:cubicBezTo>
                    <a:pt x="874" y="6520"/>
                    <a:pt x="0" y="5041"/>
                    <a:pt x="0" y="3260"/>
                  </a:cubicBezTo>
                  <a:cubicBezTo>
                    <a:pt x="0" y="1446"/>
                    <a:pt x="908" y="0"/>
                    <a:pt x="2017" y="0"/>
                  </a:cubicBezTo>
                  <a:cubicBezTo>
                    <a:pt x="3092" y="0"/>
                    <a:pt x="3999" y="1446"/>
                    <a:pt x="3999" y="3260"/>
                  </a:cubicBezTo>
                  <a:close/>
                </a:path>
              </a:pathLst>
            </a:custGeom>
            <a:solidFill>
              <a:srgbClr val="C1BFD1"/>
            </a:solidFill>
            <a:ln w="9525" cap="flat" cmpd="sng">
              <a:solidFill>
                <a:srgbClr val="C1BFD1"/>
              </a:solidFill>
              <a:prstDash val="solid"/>
              <a:miter lim="33605"/>
              <a:headEnd type="none" w="sm" len="sm"/>
              <a:tailEnd type="none" w="sm" len="sm"/>
            </a:ln>
            <a:effectLst>
              <a:outerShdw blurRad="71438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616435" y="4519924"/>
              <a:ext cx="612169" cy="552342"/>
            </a:xfrm>
            <a:custGeom>
              <a:avLst/>
              <a:gdLst/>
              <a:ahLst/>
              <a:cxnLst/>
              <a:rect l="l" t="t" r="r" b="b"/>
              <a:pathLst>
                <a:path w="7226" h="6520" fill="none" extrusionOk="0">
                  <a:moveTo>
                    <a:pt x="7226" y="3260"/>
                  </a:moveTo>
                  <a:cubicBezTo>
                    <a:pt x="7226" y="5075"/>
                    <a:pt x="5579" y="6520"/>
                    <a:pt x="3596" y="6520"/>
                  </a:cubicBezTo>
                  <a:cubicBezTo>
                    <a:pt x="1613" y="6520"/>
                    <a:pt x="0" y="5041"/>
                    <a:pt x="0" y="3260"/>
                  </a:cubicBezTo>
                  <a:cubicBezTo>
                    <a:pt x="0" y="1446"/>
                    <a:pt x="1613" y="0"/>
                    <a:pt x="3630" y="0"/>
                  </a:cubicBezTo>
                  <a:cubicBezTo>
                    <a:pt x="5612" y="0"/>
                    <a:pt x="7226" y="1446"/>
                    <a:pt x="7226" y="3260"/>
                  </a:cubicBezTo>
                  <a:close/>
                </a:path>
              </a:pathLst>
            </a:custGeom>
            <a:solidFill>
              <a:srgbClr val="C1BFD1"/>
            </a:solidFill>
            <a:ln w="9525" cap="flat" cmpd="sng">
              <a:solidFill>
                <a:srgbClr val="C1BFD1"/>
              </a:solidFill>
              <a:prstDash val="solid"/>
              <a:miter lim="33605"/>
              <a:headEnd type="none" w="sm" len="sm"/>
              <a:tailEnd type="none" w="sm" len="sm"/>
            </a:ln>
            <a:effectLst>
              <a:outerShdw blurRad="71438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94018" y="4519924"/>
              <a:ext cx="854207" cy="552342"/>
            </a:xfrm>
            <a:custGeom>
              <a:avLst/>
              <a:gdLst/>
              <a:ahLst/>
              <a:cxnLst/>
              <a:rect l="l" t="t" r="r" b="b"/>
              <a:pathLst>
                <a:path w="10083" h="6520" fill="none" extrusionOk="0">
                  <a:moveTo>
                    <a:pt x="5041" y="0"/>
                  </a:moveTo>
                  <a:cubicBezTo>
                    <a:pt x="7830" y="0"/>
                    <a:pt x="10082" y="1446"/>
                    <a:pt x="10082" y="3260"/>
                  </a:cubicBezTo>
                  <a:cubicBezTo>
                    <a:pt x="10082" y="5041"/>
                    <a:pt x="7830" y="6520"/>
                    <a:pt x="5041" y="6520"/>
                  </a:cubicBezTo>
                  <a:cubicBezTo>
                    <a:pt x="2252" y="6520"/>
                    <a:pt x="0" y="5041"/>
                    <a:pt x="0" y="3227"/>
                  </a:cubicBezTo>
                  <a:cubicBezTo>
                    <a:pt x="0" y="1446"/>
                    <a:pt x="2285" y="0"/>
                    <a:pt x="5041" y="0"/>
                  </a:cubicBezTo>
                  <a:close/>
                </a:path>
              </a:pathLst>
            </a:custGeom>
            <a:solidFill>
              <a:srgbClr val="C1BFD1"/>
            </a:solidFill>
            <a:ln w="9525" cap="flat" cmpd="sng">
              <a:solidFill>
                <a:srgbClr val="C1BFD1"/>
              </a:solidFill>
              <a:prstDash val="solid"/>
              <a:miter lim="33605"/>
              <a:headEnd type="none" w="sm" len="sm"/>
              <a:tailEnd type="none" w="sm" len="sm"/>
            </a:ln>
            <a:effectLst>
              <a:outerShdw blurRad="71438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4299" y="4519924"/>
              <a:ext cx="1013560" cy="552342"/>
            </a:xfrm>
            <a:custGeom>
              <a:avLst/>
              <a:gdLst/>
              <a:ahLst/>
              <a:cxnLst/>
              <a:rect l="l" t="t" r="r" b="b"/>
              <a:pathLst>
                <a:path w="11964" h="6520" fill="none" extrusionOk="0">
                  <a:moveTo>
                    <a:pt x="5982" y="0"/>
                  </a:moveTo>
                  <a:cubicBezTo>
                    <a:pt x="9309" y="0"/>
                    <a:pt x="11964" y="1446"/>
                    <a:pt x="11964" y="3260"/>
                  </a:cubicBezTo>
                  <a:cubicBezTo>
                    <a:pt x="11964" y="5075"/>
                    <a:pt x="9276" y="6520"/>
                    <a:pt x="5982" y="6520"/>
                  </a:cubicBezTo>
                  <a:cubicBezTo>
                    <a:pt x="2689" y="6520"/>
                    <a:pt x="0" y="5041"/>
                    <a:pt x="0" y="3227"/>
                  </a:cubicBezTo>
                  <a:cubicBezTo>
                    <a:pt x="0" y="1446"/>
                    <a:pt x="2689" y="0"/>
                    <a:pt x="5982" y="0"/>
                  </a:cubicBezTo>
                  <a:close/>
                </a:path>
              </a:pathLst>
            </a:custGeom>
            <a:solidFill>
              <a:srgbClr val="C1BFD1"/>
            </a:solidFill>
            <a:ln w="9525" cap="flat" cmpd="sng">
              <a:solidFill>
                <a:srgbClr val="C1BFD1"/>
              </a:solidFill>
              <a:prstDash val="solid"/>
              <a:miter lim="33605"/>
              <a:headEnd type="none" w="sm" len="sm"/>
              <a:tailEnd type="none" w="sm" len="sm"/>
            </a:ln>
            <a:effectLst>
              <a:outerShdw blurRad="71438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21079" y="4517044"/>
              <a:ext cx="85" cy="560983"/>
            </a:xfrm>
            <a:custGeom>
              <a:avLst/>
              <a:gdLst/>
              <a:ahLst/>
              <a:cxnLst/>
              <a:rect l="l" t="t" r="r" b="b"/>
              <a:pathLst>
                <a:path w="1" h="6622" fill="none" extrusionOk="0">
                  <a:moveTo>
                    <a:pt x="0" y="1"/>
                  </a:moveTo>
                  <a:lnTo>
                    <a:pt x="0" y="6621"/>
                  </a:lnTo>
                </a:path>
              </a:pathLst>
            </a:custGeom>
            <a:solidFill>
              <a:srgbClr val="C1BFD1"/>
            </a:solidFill>
            <a:ln w="9525" cap="flat" cmpd="sng">
              <a:solidFill>
                <a:srgbClr val="C1BFD1"/>
              </a:solidFill>
              <a:prstDash val="solid"/>
              <a:miter lim="33605"/>
              <a:headEnd type="none" w="sm" len="sm"/>
              <a:tailEnd type="none" w="sm" len="sm"/>
            </a:ln>
            <a:effectLst>
              <a:outerShdw blurRad="71438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414299" y="4796104"/>
              <a:ext cx="1016441" cy="85"/>
            </a:xfrm>
            <a:custGeom>
              <a:avLst/>
              <a:gdLst/>
              <a:ahLst/>
              <a:cxnLst/>
              <a:rect l="l" t="t" r="r" b="b"/>
              <a:pathLst>
                <a:path w="11998" h="1" fill="none" extrusionOk="0">
                  <a:moveTo>
                    <a:pt x="0" y="0"/>
                  </a:moveTo>
                  <a:lnTo>
                    <a:pt x="11998" y="0"/>
                  </a:lnTo>
                </a:path>
              </a:pathLst>
            </a:custGeom>
            <a:solidFill>
              <a:srgbClr val="C1BFD1"/>
            </a:solidFill>
            <a:ln w="9525" cap="flat" cmpd="sng">
              <a:solidFill>
                <a:srgbClr val="C1BFD1"/>
              </a:solidFill>
              <a:prstDash val="solid"/>
              <a:miter lim="33605"/>
              <a:headEnd type="none" w="sm" len="sm"/>
              <a:tailEnd type="none" w="sm" len="sm"/>
            </a:ln>
            <a:effectLst>
              <a:outerShdw blurRad="71438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269400" y="3795878"/>
            <a:ext cx="267707" cy="1039199"/>
            <a:chOff x="510325" y="3839472"/>
            <a:chExt cx="267707" cy="1039199"/>
          </a:xfrm>
        </p:grpSpPr>
        <p:sp>
          <p:nvSpPr>
            <p:cNvPr id="28" name="Google Shape;28;p2"/>
            <p:cNvSpPr/>
            <p:nvPr/>
          </p:nvSpPr>
          <p:spPr>
            <a:xfrm>
              <a:off x="510325" y="3839472"/>
              <a:ext cx="102593" cy="1039199"/>
            </a:xfrm>
            <a:custGeom>
              <a:avLst/>
              <a:gdLst/>
              <a:ahLst/>
              <a:cxnLst/>
              <a:rect l="l" t="t" r="r" b="b"/>
              <a:pathLst>
                <a:path w="1211" h="12267" fill="none" extrusionOk="0">
                  <a:moveTo>
                    <a:pt x="0" y="12267"/>
                  </a:moveTo>
                  <a:cubicBezTo>
                    <a:pt x="0" y="11931"/>
                    <a:pt x="1176" y="11931"/>
                    <a:pt x="1176" y="11595"/>
                  </a:cubicBezTo>
                  <a:cubicBezTo>
                    <a:pt x="1176" y="11259"/>
                    <a:pt x="0" y="11259"/>
                    <a:pt x="0" y="10889"/>
                  </a:cubicBezTo>
                  <a:cubicBezTo>
                    <a:pt x="0" y="10553"/>
                    <a:pt x="1176" y="10553"/>
                    <a:pt x="1176" y="10217"/>
                  </a:cubicBezTo>
                  <a:cubicBezTo>
                    <a:pt x="1176" y="9881"/>
                    <a:pt x="0" y="9881"/>
                    <a:pt x="0" y="9545"/>
                  </a:cubicBezTo>
                  <a:cubicBezTo>
                    <a:pt x="0" y="9209"/>
                    <a:pt x="1176" y="9209"/>
                    <a:pt x="1176" y="8873"/>
                  </a:cubicBezTo>
                  <a:cubicBezTo>
                    <a:pt x="1176" y="8537"/>
                    <a:pt x="0" y="8537"/>
                    <a:pt x="0" y="8167"/>
                  </a:cubicBezTo>
                  <a:cubicBezTo>
                    <a:pt x="0" y="7831"/>
                    <a:pt x="1176" y="7831"/>
                    <a:pt x="1176" y="7495"/>
                  </a:cubicBezTo>
                  <a:cubicBezTo>
                    <a:pt x="1176" y="7159"/>
                    <a:pt x="0" y="7159"/>
                    <a:pt x="0" y="6823"/>
                  </a:cubicBezTo>
                  <a:cubicBezTo>
                    <a:pt x="0" y="6487"/>
                    <a:pt x="1176" y="6487"/>
                    <a:pt x="1176" y="6151"/>
                  </a:cubicBezTo>
                  <a:cubicBezTo>
                    <a:pt x="1176" y="5815"/>
                    <a:pt x="0" y="5815"/>
                    <a:pt x="0" y="5445"/>
                  </a:cubicBezTo>
                  <a:cubicBezTo>
                    <a:pt x="0" y="5109"/>
                    <a:pt x="1176" y="5109"/>
                    <a:pt x="1176" y="4773"/>
                  </a:cubicBezTo>
                  <a:cubicBezTo>
                    <a:pt x="1176" y="4437"/>
                    <a:pt x="0" y="4437"/>
                    <a:pt x="0" y="4101"/>
                  </a:cubicBezTo>
                  <a:cubicBezTo>
                    <a:pt x="0" y="3765"/>
                    <a:pt x="1176" y="3765"/>
                    <a:pt x="1176" y="3429"/>
                  </a:cubicBezTo>
                  <a:cubicBezTo>
                    <a:pt x="1176" y="3092"/>
                    <a:pt x="0" y="3092"/>
                    <a:pt x="0" y="2723"/>
                  </a:cubicBezTo>
                  <a:cubicBezTo>
                    <a:pt x="0" y="2387"/>
                    <a:pt x="1176" y="2387"/>
                    <a:pt x="1176" y="2051"/>
                  </a:cubicBezTo>
                  <a:cubicBezTo>
                    <a:pt x="1210" y="1715"/>
                    <a:pt x="0" y="1715"/>
                    <a:pt x="0" y="1379"/>
                  </a:cubicBezTo>
                  <a:cubicBezTo>
                    <a:pt x="0" y="1043"/>
                    <a:pt x="1176" y="1043"/>
                    <a:pt x="1176" y="706"/>
                  </a:cubicBezTo>
                  <a:cubicBezTo>
                    <a:pt x="1176" y="337"/>
                    <a:pt x="0" y="337"/>
                    <a:pt x="0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C1BFD1"/>
              </a:solidFill>
              <a:prstDash val="solid"/>
              <a:miter lim="33605"/>
              <a:headEnd type="none" w="sm" len="sm"/>
              <a:tailEnd type="none" w="sm" len="sm"/>
            </a:ln>
            <a:effectLst>
              <a:outerShdw blurRad="71438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5440" y="3839472"/>
              <a:ext cx="102593" cy="1039199"/>
            </a:xfrm>
            <a:custGeom>
              <a:avLst/>
              <a:gdLst/>
              <a:ahLst/>
              <a:cxnLst/>
              <a:rect l="l" t="t" r="r" b="b"/>
              <a:pathLst>
                <a:path w="1211" h="12267" fill="none" extrusionOk="0">
                  <a:moveTo>
                    <a:pt x="0" y="12267"/>
                  </a:moveTo>
                  <a:cubicBezTo>
                    <a:pt x="0" y="11931"/>
                    <a:pt x="1210" y="11931"/>
                    <a:pt x="1210" y="11595"/>
                  </a:cubicBezTo>
                  <a:cubicBezTo>
                    <a:pt x="1210" y="11259"/>
                    <a:pt x="34" y="11259"/>
                    <a:pt x="34" y="10889"/>
                  </a:cubicBezTo>
                  <a:cubicBezTo>
                    <a:pt x="34" y="10553"/>
                    <a:pt x="1210" y="10587"/>
                    <a:pt x="1210" y="10217"/>
                  </a:cubicBezTo>
                  <a:cubicBezTo>
                    <a:pt x="1210" y="9881"/>
                    <a:pt x="34" y="9881"/>
                    <a:pt x="34" y="9545"/>
                  </a:cubicBezTo>
                  <a:cubicBezTo>
                    <a:pt x="34" y="9209"/>
                    <a:pt x="1210" y="9209"/>
                    <a:pt x="1210" y="8873"/>
                  </a:cubicBezTo>
                  <a:cubicBezTo>
                    <a:pt x="1210" y="8537"/>
                    <a:pt x="34" y="8537"/>
                    <a:pt x="34" y="8167"/>
                  </a:cubicBezTo>
                  <a:cubicBezTo>
                    <a:pt x="34" y="7831"/>
                    <a:pt x="1210" y="7864"/>
                    <a:pt x="1210" y="7495"/>
                  </a:cubicBezTo>
                  <a:cubicBezTo>
                    <a:pt x="1210" y="7159"/>
                    <a:pt x="34" y="7159"/>
                    <a:pt x="34" y="6823"/>
                  </a:cubicBezTo>
                  <a:cubicBezTo>
                    <a:pt x="34" y="6487"/>
                    <a:pt x="1210" y="6487"/>
                    <a:pt x="1210" y="6151"/>
                  </a:cubicBezTo>
                  <a:cubicBezTo>
                    <a:pt x="1210" y="5815"/>
                    <a:pt x="34" y="5815"/>
                    <a:pt x="34" y="5478"/>
                  </a:cubicBezTo>
                  <a:cubicBezTo>
                    <a:pt x="34" y="5109"/>
                    <a:pt x="1210" y="5142"/>
                    <a:pt x="1210" y="4773"/>
                  </a:cubicBezTo>
                  <a:cubicBezTo>
                    <a:pt x="1210" y="4437"/>
                    <a:pt x="34" y="4437"/>
                    <a:pt x="34" y="4101"/>
                  </a:cubicBezTo>
                  <a:cubicBezTo>
                    <a:pt x="34" y="3765"/>
                    <a:pt x="1210" y="3765"/>
                    <a:pt x="1210" y="3429"/>
                  </a:cubicBezTo>
                  <a:cubicBezTo>
                    <a:pt x="1210" y="3092"/>
                    <a:pt x="34" y="3092"/>
                    <a:pt x="34" y="2723"/>
                  </a:cubicBezTo>
                  <a:cubicBezTo>
                    <a:pt x="34" y="2387"/>
                    <a:pt x="1210" y="2387"/>
                    <a:pt x="1210" y="2051"/>
                  </a:cubicBezTo>
                  <a:cubicBezTo>
                    <a:pt x="1210" y="1715"/>
                    <a:pt x="34" y="1715"/>
                    <a:pt x="34" y="1379"/>
                  </a:cubicBezTo>
                  <a:cubicBezTo>
                    <a:pt x="34" y="1043"/>
                    <a:pt x="1210" y="1043"/>
                    <a:pt x="1210" y="706"/>
                  </a:cubicBezTo>
                  <a:cubicBezTo>
                    <a:pt x="1210" y="337"/>
                    <a:pt x="34" y="337"/>
                    <a:pt x="34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C1BFD1"/>
              </a:solidFill>
              <a:prstDash val="solid"/>
              <a:miter lim="33605"/>
              <a:headEnd type="none" w="sm" len="sm"/>
              <a:tailEnd type="none" w="sm" len="sm"/>
            </a:ln>
            <a:effectLst>
              <a:outerShdw blurRad="71438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434131" y="307716"/>
            <a:ext cx="643515" cy="227799"/>
            <a:chOff x="598606" y="320713"/>
            <a:chExt cx="643515" cy="227799"/>
          </a:xfrm>
        </p:grpSpPr>
        <p:sp>
          <p:nvSpPr>
            <p:cNvPr id="31" name="Google Shape;31;p2"/>
            <p:cNvSpPr/>
            <p:nvPr/>
          </p:nvSpPr>
          <p:spPr>
            <a:xfrm>
              <a:off x="598606" y="320713"/>
              <a:ext cx="51339" cy="225003"/>
            </a:xfrm>
            <a:custGeom>
              <a:avLst/>
              <a:gdLst/>
              <a:ahLst/>
              <a:cxnLst/>
              <a:rect l="l" t="t" r="r" b="b"/>
              <a:pathLst>
                <a:path w="606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606" y="2655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C1BFD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5445" y="320713"/>
              <a:ext cx="25754" cy="225003"/>
            </a:xfrm>
            <a:custGeom>
              <a:avLst/>
              <a:gdLst/>
              <a:ahLst/>
              <a:cxnLst/>
              <a:rect l="l" t="t" r="r" b="b"/>
              <a:pathLst>
                <a:path w="304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303" y="265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C1BFD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26699" y="320713"/>
              <a:ext cx="14317" cy="225003"/>
            </a:xfrm>
            <a:custGeom>
              <a:avLst/>
              <a:gdLst/>
              <a:ahLst/>
              <a:cxnLst/>
              <a:rect l="l" t="t" r="r" b="b"/>
              <a:pathLst>
                <a:path w="169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135" y="265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C1BFD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66601" y="320713"/>
              <a:ext cx="51339" cy="225003"/>
            </a:xfrm>
            <a:custGeom>
              <a:avLst/>
              <a:gdLst/>
              <a:ahLst/>
              <a:cxnLst/>
              <a:rect l="l" t="t" r="r" b="b"/>
              <a:pathLst>
                <a:path w="60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605" y="2655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rgbClr val="C1BFD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43440" y="320713"/>
              <a:ext cx="25754" cy="225003"/>
            </a:xfrm>
            <a:custGeom>
              <a:avLst/>
              <a:gdLst/>
              <a:ahLst/>
              <a:cxnLst/>
              <a:rect l="l" t="t" r="r" b="b"/>
              <a:pathLst>
                <a:path w="304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303" y="265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C1BFD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91814" y="320713"/>
              <a:ext cx="14402" cy="227799"/>
            </a:xfrm>
            <a:custGeom>
              <a:avLst/>
              <a:gdLst/>
              <a:ahLst/>
              <a:cxnLst/>
              <a:rect l="l" t="t" r="r" b="b"/>
              <a:pathLst>
                <a:path w="170" h="2689" extrusionOk="0">
                  <a:moveTo>
                    <a:pt x="35" y="0"/>
                  </a:moveTo>
                  <a:lnTo>
                    <a:pt x="1" y="2689"/>
                  </a:lnTo>
                  <a:lnTo>
                    <a:pt x="169" y="2689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C1BFD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187986" y="320713"/>
              <a:ext cx="54134" cy="227799"/>
            </a:xfrm>
            <a:custGeom>
              <a:avLst/>
              <a:gdLst/>
              <a:ahLst/>
              <a:cxnLst/>
              <a:rect l="l" t="t" r="r" b="b"/>
              <a:pathLst>
                <a:path w="639" h="2689" extrusionOk="0">
                  <a:moveTo>
                    <a:pt x="0" y="0"/>
                  </a:moveTo>
                  <a:lnTo>
                    <a:pt x="0" y="2689"/>
                  </a:lnTo>
                  <a:lnTo>
                    <a:pt x="605" y="2689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C1BFD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136732" y="320713"/>
              <a:ext cx="25669" cy="227799"/>
            </a:xfrm>
            <a:custGeom>
              <a:avLst/>
              <a:gdLst/>
              <a:ahLst/>
              <a:cxnLst/>
              <a:rect l="l" t="t" r="r" b="b"/>
              <a:pathLst>
                <a:path w="303" h="2689" extrusionOk="0">
                  <a:moveTo>
                    <a:pt x="0" y="0"/>
                  </a:moveTo>
                  <a:lnTo>
                    <a:pt x="0" y="2689"/>
                  </a:lnTo>
                  <a:lnTo>
                    <a:pt x="303" y="2689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C1BFD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099711" y="320713"/>
              <a:ext cx="14317" cy="227799"/>
            </a:xfrm>
            <a:custGeom>
              <a:avLst/>
              <a:gdLst/>
              <a:ahLst/>
              <a:cxnLst/>
              <a:rect l="l" t="t" r="r" b="b"/>
              <a:pathLst>
                <a:path w="169" h="2689" extrusionOk="0">
                  <a:moveTo>
                    <a:pt x="0" y="0"/>
                  </a:moveTo>
                  <a:lnTo>
                    <a:pt x="0" y="2689"/>
                  </a:lnTo>
                  <a:lnTo>
                    <a:pt x="135" y="2689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C1BFD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022787" y="320713"/>
              <a:ext cx="51339" cy="227799"/>
            </a:xfrm>
            <a:custGeom>
              <a:avLst/>
              <a:gdLst/>
              <a:ahLst/>
              <a:cxnLst/>
              <a:rect l="l" t="t" r="r" b="b"/>
              <a:pathLst>
                <a:path w="606" h="2689" extrusionOk="0">
                  <a:moveTo>
                    <a:pt x="1" y="0"/>
                  </a:moveTo>
                  <a:lnTo>
                    <a:pt x="1" y="2689"/>
                  </a:lnTo>
                  <a:lnTo>
                    <a:pt x="606" y="2689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C1BFD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968737" y="320713"/>
              <a:ext cx="28550" cy="225003"/>
            </a:xfrm>
            <a:custGeom>
              <a:avLst/>
              <a:gdLst/>
              <a:ahLst/>
              <a:cxnLst/>
              <a:rect l="l" t="t" r="r" b="b"/>
              <a:pathLst>
                <a:path w="33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303" y="2655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C1BFD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31716" y="320713"/>
              <a:ext cx="14317" cy="227799"/>
            </a:xfrm>
            <a:custGeom>
              <a:avLst/>
              <a:gdLst/>
              <a:ahLst/>
              <a:cxnLst/>
              <a:rect l="l" t="t" r="r" b="b"/>
              <a:pathLst>
                <a:path w="169" h="2689" extrusionOk="0">
                  <a:moveTo>
                    <a:pt x="0" y="0"/>
                  </a:moveTo>
                  <a:lnTo>
                    <a:pt x="0" y="2689"/>
                  </a:lnTo>
                  <a:lnTo>
                    <a:pt x="169" y="2689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C1BFD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282650" y="298225"/>
            <a:ext cx="458100" cy="3910200"/>
            <a:chOff x="8282650" y="298225"/>
            <a:chExt cx="458100" cy="3910200"/>
          </a:xfrm>
        </p:grpSpPr>
        <p:sp>
          <p:nvSpPr>
            <p:cNvPr id="44" name="Google Shape;44;p2"/>
            <p:cNvSpPr/>
            <p:nvPr/>
          </p:nvSpPr>
          <p:spPr>
            <a:xfrm rot="10800000" flipH="1">
              <a:off x="8282650" y="298225"/>
              <a:ext cx="458100" cy="3910200"/>
            </a:xfrm>
            <a:prstGeom prst="snip1Rect">
              <a:avLst>
                <a:gd name="adj" fmla="val 31647"/>
              </a:avLst>
            </a:prstGeom>
            <a:noFill/>
            <a:ln w="9525" cap="flat" cmpd="sng">
              <a:solidFill>
                <a:srgbClr val="C1BFD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2"/>
            <p:cNvGrpSpPr/>
            <p:nvPr/>
          </p:nvGrpSpPr>
          <p:grpSpPr>
            <a:xfrm>
              <a:off x="8437150" y="582150"/>
              <a:ext cx="149100" cy="663250"/>
              <a:chOff x="8439950" y="571150"/>
              <a:chExt cx="149100" cy="663250"/>
            </a:xfrm>
          </p:grpSpPr>
          <p:sp>
            <p:nvSpPr>
              <p:cNvPr id="46" name="Google Shape;46;p2"/>
              <p:cNvSpPr/>
              <p:nvPr/>
            </p:nvSpPr>
            <p:spPr>
              <a:xfrm>
                <a:off x="8439950" y="571150"/>
                <a:ext cx="149100" cy="149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8439950" y="828225"/>
                <a:ext cx="149100" cy="149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439950" y="1085300"/>
                <a:ext cx="149100" cy="149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10"/>
          <p:cNvPicPr preferRelativeResize="0"/>
          <p:nvPr/>
        </p:nvPicPr>
        <p:blipFill>
          <a:blip r:embed="rId2">
            <a:alphaModFix amt="68000"/>
          </a:blip>
          <a:stretch>
            <a:fillRect/>
          </a:stretch>
        </p:blipFill>
        <p:spPr>
          <a:xfrm flipH="1">
            <a:off x="0" y="11430"/>
            <a:ext cx="9144002" cy="5120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0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8100018">
            <a:off x="2246043" y="2035756"/>
            <a:ext cx="4146691" cy="7266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0"/>
          <p:cNvPicPr preferRelativeResize="0"/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 rot="-3672712">
            <a:off x="-419313" y="-2207879"/>
            <a:ext cx="3358354" cy="596155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0"/>
          <p:cNvSpPr txBox="1">
            <a:spLocks noGrp="1"/>
          </p:cNvSpPr>
          <p:nvPr>
            <p:ph type="body" idx="1"/>
          </p:nvPr>
        </p:nvSpPr>
        <p:spPr>
          <a:xfrm>
            <a:off x="865625" y="2037607"/>
            <a:ext cx="4486200" cy="1145700"/>
          </a:xfrm>
          <a:prstGeom prst="rect">
            <a:avLst/>
          </a:prstGeom>
          <a:effectLst>
            <a:outerShdw blurRad="200025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"/>
              <a:buNone/>
              <a:defRPr sz="2800" b="1">
                <a:latin typeface="Lexend"/>
                <a:ea typeface="Lexend"/>
                <a:cs typeface="Lexend"/>
                <a:sym typeface="Lexend"/>
              </a:defRPr>
            </a:lvl1pPr>
          </a:lstStyle>
          <a:p>
            <a:endParaRPr/>
          </a:p>
        </p:txBody>
      </p:sp>
      <p:grpSp>
        <p:nvGrpSpPr>
          <p:cNvPr id="221" name="Google Shape;221;p10"/>
          <p:cNvGrpSpPr/>
          <p:nvPr/>
        </p:nvGrpSpPr>
        <p:grpSpPr>
          <a:xfrm>
            <a:off x="7417480" y="4411301"/>
            <a:ext cx="844357" cy="399588"/>
            <a:chOff x="7414299" y="4517044"/>
            <a:chExt cx="1016441" cy="560983"/>
          </a:xfrm>
        </p:grpSpPr>
        <p:sp>
          <p:nvSpPr>
            <p:cNvPr id="222" name="Google Shape;222;p10"/>
            <p:cNvSpPr/>
            <p:nvPr/>
          </p:nvSpPr>
          <p:spPr>
            <a:xfrm>
              <a:off x="7838479" y="4519924"/>
              <a:ext cx="168080" cy="552342"/>
            </a:xfrm>
            <a:custGeom>
              <a:avLst/>
              <a:gdLst/>
              <a:ahLst/>
              <a:cxnLst/>
              <a:rect l="l" t="t" r="r" b="b"/>
              <a:pathLst>
                <a:path w="1984" h="6520" fill="none" extrusionOk="0">
                  <a:moveTo>
                    <a:pt x="1983" y="3260"/>
                  </a:moveTo>
                  <a:cubicBezTo>
                    <a:pt x="1983" y="5041"/>
                    <a:pt x="1546" y="6520"/>
                    <a:pt x="975" y="6520"/>
                  </a:cubicBezTo>
                  <a:cubicBezTo>
                    <a:pt x="437" y="6520"/>
                    <a:pt x="1" y="5041"/>
                    <a:pt x="1" y="3260"/>
                  </a:cubicBezTo>
                  <a:cubicBezTo>
                    <a:pt x="1" y="1446"/>
                    <a:pt x="437" y="0"/>
                    <a:pt x="1009" y="0"/>
                  </a:cubicBezTo>
                  <a:cubicBezTo>
                    <a:pt x="1546" y="0"/>
                    <a:pt x="1983" y="1446"/>
                    <a:pt x="1983" y="326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33605"/>
              <a:headEnd type="none" w="sm" len="sm"/>
              <a:tailEnd type="none" w="sm" len="sm"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0"/>
            <p:cNvSpPr/>
            <p:nvPr/>
          </p:nvSpPr>
          <p:spPr>
            <a:xfrm>
              <a:off x="7753084" y="4519924"/>
              <a:ext cx="338870" cy="552342"/>
            </a:xfrm>
            <a:custGeom>
              <a:avLst/>
              <a:gdLst/>
              <a:ahLst/>
              <a:cxnLst/>
              <a:rect l="l" t="t" r="r" b="b"/>
              <a:pathLst>
                <a:path w="4000" h="6520" fill="none" extrusionOk="0">
                  <a:moveTo>
                    <a:pt x="3999" y="3260"/>
                  </a:moveTo>
                  <a:cubicBezTo>
                    <a:pt x="3999" y="5041"/>
                    <a:pt x="3092" y="6520"/>
                    <a:pt x="1983" y="6520"/>
                  </a:cubicBezTo>
                  <a:cubicBezTo>
                    <a:pt x="874" y="6520"/>
                    <a:pt x="0" y="5041"/>
                    <a:pt x="0" y="3260"/>
                  </a:cubicBezTo>
                  <a:cubicBezTo>
                    <a:pt x="0" y="1446"/>
                    <a:pt x="908" y="0"/>
                    <a:pt x="2017" y="0"/>
                  </a:cubicBezTo>
                  <a:cubicBezTo>
                    <a:pt x="3092" y="0"/>
                    <a:pt x="3999" y="1446"/>
                    <a:pt x="3999" y="326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33605"/>
              <a:headEnd type="none" w="sm" len="sm"/>
              <a:tailEnd type="none" w="sm" len="sm"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0"/>
            <p:cNvSpPr/>
            <p:nvPr/>
          </p:nvSpPr>
          <p:spPr>
            <a:xfrm>
              <a:off x="7616435" y="4519924"/>
              <a:ext cx="612169" cy="552342"/>
            </a:xfrm>
            <a:custGeom>
              <a:avLst/>
              <a:gdLst/>
              <a:ahLst/>
              <a:cxnLst/>
              <a:rect l="l" t="t" r="r" b="b"/>
              <a:pathLst>
                <a:path w="7226" h="6520" fill="none" extrusionOk="0">
                  <a:moveTo>
                    <a:pt x="7226" y="3260"/>
                  </a:moveTo>
                  <a:cubicBezTo>
                    <a:pt x="7226" y="5075"/>
                    <a:pt x="5579" y="6520"/>
                    <a:pt x="3596" y="6520"/>
                  </a:cubicBezTo>
                  <a:cubicBezTo>
                    <a:pt x="1613" y="6520"/>
                    <a:pt x="0" y="5041"/>
                    <a:pt x="0" y="3260"/>
                  </a:cubicBezTo>
                  <a:cubicBezTo>
                    <a:pt x="0" y="1446"/>
                    <a:pt x="1613" y="0"/>
                    <a:pt x="3630" y="0"/>
                  </a:cubicBezTo>
                  <a:cubicBezTo>
                    <a:pt x="5612" y="0"/>
                    <a:pt x="7226" y="1446"/>
                    <a:pt x="7226" y="326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33605"/>
              <a:headEnd type="none" w="sm" len="sm"/>
              <a:tailEnd type="none" w="sm" len="sm"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7494018" y="4519924"/>
              <a:ext cx="854207" cy="552342"/>
            </a:xfrm>
            <a:custGeom>
              <a:avLst/>
              <a:gdLst/>
              <a:ahLst/>
              <a:cxnLst/>
              <a:rect l="l" t="t" r="r" b="b"/>
              <a:pathLst>
                <a:path w="10083" h="6520" fill="none" extrusionOk="0">
                  <a:moveTo>
                    <a:pt x="5041" y="0"/>
                  </a:moveTo>
                  <a:cubicBezTo>
                    <a:pt x="7830" y="0"/>
                    <a:pt x="10082" y="1446"/>
                    <a:pt x="10082" y="3260"/>
                  </a:cubicBezTo>
                  <a:cubicBezTo>
                    <a:pt x="10082" y="5041"/>
                    <a:pt x="7830" y="6520"/>
                    <a:pt x="5041" y="6520"/>
                  </a:cubicBezTo>
                  <a:cubicBezTo>
                    <a:pt x="2252" y="6520"/>
                    <a:pt x="0" y="5041"/>
                    <a:pt x="0" y="3227"/>
                  </a:cubicBezTo>
                  <a:cubicBezTo>
                    <a:pt x="0" y="1446"/>
                    <a:pt x="2285" y="0"/>
                    <a:pt x="504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33605"/>
              <a:headEnd type="none" w="sm" len="sm"/>
              <a:tailEnd type="none" w="sm" len="sm"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7414299" y="4519924"/>
              <a:ext cx="1013560" cy="552342"/>
            </a:xfrm>
            <a:custGeom>
              <a:avLst/>
              <a:gdLst/>
              <a:ahLst/>
              <a:cxnLst/>
              <a:rect l="l" t="t" r="r" b="b"/>
              <a:pathLst>
                <a:path w="11964" h="6520" fill="none" extrusionOk="0">
                  <a:moveTo>
                    <a:pt x="5982" y="0"/>
                  </a:moveTo>
                  <a:cubicBezTo>
                    <a:pt x="9309" y="0"/>
                    <a:pt x="11964" y="1446"/>
                    <a:pt x="11964" y="3260"/>
                  </a:cubicBezTo>
                  <a:cubicBezTo>
                    <a:pt x="11964" y="5075"/>
                    <a:pt x="9276" y="6520"/>
                    <a:pt x="5982" y="6520"/>
                  </a:cubicBezTo>
                  <a:cubicBezTo>
                    <a:pt x="2689" y="6520"/>
                    <a:pt x="0" y="5041"/>
                    <a:pt x="0" y="3227"/>
                  </a:cubicBezTo>
                  <a:cubicBezTo>
                    <a:pt x="0" y="1446"/>
                    <a:pt x="2689" y="0"/>
                    <a:pt x="598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33605"/>
              <a:headEnd type="none" w="sm" len="sm"/>
              <a:tailEnd type="none" w="sm" len="sm"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0"/>
            <p:cNvSpPr/>
            <p:nvPr/>
          </p:nvSpPr>
          <p:spPr>
            <a:xfrm>
              <a:off x="7921079" y="4517044"/>
              <a:ext cx="85" cy="560983"/>
            </a:xfrm>
            <a:custGeom>
              <a:avLst/>
              <a:gdLst/>
              <a:ahLst/>
              <a:cxnLst/>
              <a:rect l="l" t="t" r="r" b="b"/>
              <a:pathLst>
                <a:path w="1" h="6622" fill="none" extrusionOk="0">
                  <a:moveTo>
                    <a:pt x="0" y="1"/>
                  </a:moveTo>
                  <a:lnTo>
                    <a:pt x="0" y="662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33605"/>
              <a:headEnd type="none" w="sm" len="sm"/>
              <a:tailEnd type="none" w="sm" len="sm"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0"/>
            <p:cNvSpPr/>
            <p:nvPr/>
          </p:nvSpPr>
          <p:spPr>
            <a:xfrm>
              <a:off x="7414299" y="4796104"/>
              <a:ext cx="1016441" cy="85"/>
            </a:xfrm>
            <a:custGeom>
              <a:avLst/>
              <a:gdLst/>
              <a:ahLst/>
              <a:cxnLst/>
              <a:rect l="l" t="t" r="r" b="b"/>
              <a:pathLst>
                <a:path w="11998" h="1" fill="none" extrusionOk="0">
                  <a:moveTo>
                    <a:pt x="0" y="0"/>
                  </a:moveTo>
                  <a:lnTo>
                    <a:pt x="11998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33605"/>
              <a:headEnd type="none" w="sm" len="sm"/>
              <a:tailEnd type="none" w="sm" len="sm"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229;p10"/>
          <p:cNvSpPr/>
          <p:nvPr/>
        </p:nvSpPr>
        <p:spPr>
          <a:xfrm>
            <a:off x="857039" y="4473100"/>
            <a:ext cx="318961" cy="316156"/>
          </a:xfrm>
          <a:custGeom>
            <a:avLst/>
            <a:gdLst/>
            <a:ahLst/>
            <a:cxnLst/>
            <a:rect l="l" t="t" r="r" b="b"/>
            <a:pathLst>
              <a:path w="3765" h="3732" fill="none" extrusionOk="0">
                <a:moveTo>
                  <a:pt x="3764" y="1614"/>
                </a:moveTo>
                <a:cubicBezTo>
                  <a:pt x="3731" y="3025"/>
                  <a:pt x="2017" y="3731"/>
                  <a:pt x="1009" y="2723"/>
                </a:cubicBezTo>
                <a:cubicBezTo>
                  <a:pt x="0" y="1715"/>
                  <a:pt x="706" y="1"/>
                  <a:pt x="2151" y="1"/>
                </a:cubicBezTo>
                <a:cubicBezTo>
                  <a:pt x="3025" y="1"/>
                  <a:pt x="3764" y="707"/>
                  <a:pt x="3764" y="1614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33605"/>
            <a:headEnd type="none" w="sm" len="sm"/>
            <a:tailEnd type="none" w="sm" len="sm"/>
          </a:ln>
          <a:effectLst>
            <a:outerShdw blurRad="85725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Google Shape;230;p10"/>
          <p:cNvGrpSpPr/>
          <p:nvPr/>
        </p:nvGrpSpPr>
        <p:grpSpPr>
          <a:xfrm>
            <a:off x="267036" y="3557867"/>
            <a:ext cx="267707" cy="1039199"/>
            <a:chOff x="510325" y="3839472"/>
            <a:chExt cx="267707" cy="1039199"/>
          </a:xfrm>
        </p:grpSpPr>
        <p:sp>
          <p:nvSpPr>
            <p:cNvPr id="231" name="Google Shape;231;p10"/>
            <p:cNvSpPr/>
            <p:nvPr/>
          </p:nvSpPr>
          <p:spPr>
            <a:xfrm>
              <a:off x="510325" y="3839472"/>
              <a:ext cx="102593" cy="1039199"/>
            </a:xfrm>
            <a:custGeom>
              <a:avLst/>
              <a:gdLst/>
              <a:ahLst/>
              <a:cxnLst/>
              <a:rect l="l" t="t" r="r" b="b"/>
              <a:pathLst>
                <a:path w="1211" h="12267" fill="none" extrusionOk="0">
                  <a:moveTo>
                    <a:pt x="0" y="12267"/>
                  </a:moveTo>
                  <a:cubicBezTo>
                    <a:pt x="0" y="11931"/>
                    <a:pt x="1176" y="11931"/>
                    <a:pt x="1176" y="11595"/>
                  </a:cubicBezTo>
                  <a:cubicBezTo>
                    <a:pt x="1176" y="11259"/>
                    <a:pt x="0" y="11259"/>
                    <a:pt x="0" y="10889"/>
                  </a:cubicBezTo>
                  <a:cubicBezTo>
                    <a:pt x="0" y="10553"/>
                    <a:pt x="1176" y="10553"/>
                    <a:pt x="1176" y="10217"/>
                  </a:cubicBezTo>
                  <a:cubicBezTo>
                    <a:pt x="1176" y="9881"/>
                    <a:pt x="0" y="9881"/>
                    <a:pt x="0" y="9545"/>
                  </a:cubicBezTo>
                  <a:cubicBezTo>
                    <a:pt x="0" y="9209"/>
                    <a:pt x="1176" y="9209"/>
                    <a:pt x="1176" y="8873"/>
                  </a:cubicBezTo>
                  <a:cubicBezTo>
                    <a:pt x="1176" y="8537"/>
                    <a:pt x="0" y="8537"/>
                    <a:pt x="0" y="8167"/>
                  </a:cubicBezTo>
                  <a:cubicBezTo>
                    <a:pt x="0" y="7831"/>
                    <a:pt x="1176" y="7831"/>
                    <a:pt x="1176" y="7495"/>
                  </a:cubicBezTo>
                  <a:cubicBezTo>
                    <a:pt x="1176" y="7159"/>
                    <a:pt x="0" y="7159"/>
                    <a:pt x="0" y="6823"/>
                  </a:cubicBezTo>
                  <a:cubicBezTo>
                    <a:pt x="0" y="6487"/>
                    <a:pt x="1176" y="6487"/>
                    <a:pt x="1176" y="6151"/>
                  </a:cubicBezTo>
                  <a:cubicBezTo>
                    <a:pt x="1176" y="5815"/>
                    <a:pt x="0" y="5815"/>
                    <a:pt x="0" y="5445"/>
                  </a:cubicBezTo>
                  <a:cubicBezTo>
                    <a:pt x="0" y="5109"/>
                    <a:pt x="1176" y="5109"/>
                    <a:pt x="1176" y="4773"/>
                  </a:cubicBezTo>
                  <a:cubicBezTo>
                    <a:pt x="1176" y="4437"/>
                    <a:pt x="0" y="4437"/>
                    <a:pt x="0" y="4101"/>
                  </a:cubicBezTo>
                  <a:cubicBezTo>
                    <a:pt x="0" y="3765"/>
                    <a:pt x="1176" y="3765"/>
                    <a:pt x="1176" y="3429"/>
                  </a:cubicBezTo>
                  <a:cubicBezTo>
                    <a:pt x="1176" y="3092"/>
                    <a:pt x="0" y="3092"/>
                    <a:pt x="0" y="2723"/>
                  </a:cubicBezTo>
                  <a:cubicBezTo>
                    <a:pt x="0" y="2387"/>
                    <a:pt x="1176" y="2387"/>
                    <a:pt x="1176" y="2051"/>
                  </a:cubicBezTo>
                  <a:cubicBezTo>
                    <a:pt x="1210" y="1715"/>
                    <a:pt x="0" y="1715"/>
                    <a:pt x="0" y="1379"/>
                  </a:cubicBezTo>
                  <a:cubicBezTo>
                    <a:pt x="0" y="1043"/>
                    <a:pt x="1176" y="1043"/>
                    <a:pt x="1176" y="706"/>
                  </a:cubicBezTo>
                  <a:cubicBezTo>
                    <a:pt x="1176" y="337"/>
                    <a:pt x="0" y="337"/>
                    <a:pt x="0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2"/>
              </a:solidFill>
              <a:prstDash val="solid"/>
              <a:miter lim="33605"/>
              <a:headEnd type="none" w="sm" len="sm"/>
              <a:tailEnd type="none" w="sm" len="sm"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0"/>
            <p:cNvSpPr/>
            <p:nvPr/>
          </p:nvSpPr>
          <p:spPr>
            <a:xfrm>
              <a:off x="675440" y="3839472"/>
              <a:ext cx="102593" cy="1039199"/>
            </a:xfrm>
            <a:custGeom>
              <a:avLst/>
              <a:gdLst/>
              <a:ahLst/>
              <a:cxnLst/>
              <a:rect l="l" t="t" r="r" b="b"/>
              <a:pathLst>
                <a:path w="1211" h="12267" fill="none" extrusionOk="0">
                  <a:moveTo>
                    <a:pt x="0" y="12267"/>
                  </a:moveTo>
                  <a:cubicBezTo>
                    <a:pt x="0" y="11931"/>
                    <a:pt x="1210" y="11931"/>
                    <a:pt x="1210" y="11595"/>
                  </a:cubicBezTo>
                  <a:cubicBezTo>
                    <a:pt x="1210" y="11259"/>
                    <a:pt x="34" y="11259"/>
                    <a:pt x="34" y="10889"/>
                  </a:cubicBezTo>
                  <a:cubicBezTo>
                    <a:pt x="34" y="10553"/>
                    <a:pt x="1210" y="10587"/>
                    <a:pt x="1210" y="10217"/>
                  </a:cubicBezTo>
                  <a:cubicBezTo>
                    <a:pt x="1210" y="9881"/>
                    <a:pt x="34" y="9881"/>
                    <a:pt x="34" y="9545"/>
                  </a:cubicBezTo>
                  <a:cubicBezTo>
                    <a:pt x="34" y="9209"/>
                    <a:pt x="1210" y="9209"/>
                    <a:pt x="1210" y="8873"/>
                  </a:cubicBezTo>
                  <a:cubicBezTo>
                    <a:pt x="1210" y="8537"/>
                    <a:pt x="34" y="8537"/>
                    <a:pt x="34" y="8167"/>
                  </a:cubicBezTo>
                  <a:cubicBezTo>
                    <a:pt x="34" y="7831"/>
                    <a:pt x="1210" y="7864"/>
                    <a:pt x="1210" y="7495"/>
                  </a:cubicBezTo>
                  <a:cubicBezTo>
                    <a:pt x="1210" y="7159"/>
                    <a:pt x="34" y="7159"/>
                    <a:pt x="34" y="6823"/>
                  </a:cubicBezTo>
                  <a:cubicBezTo>
                    <a:pt x="34" y="6487"/>
                    <a:pt x="1210" y="6487"/>
                    <a:pt x="1210" y="6151"/>
                  </a:cubicBezTo>
                  <a:cubicBezTo>
                    <a:pt x="1210" y="5815"/>
                    <a:pt x="34" y="5815"/>
                    <a:pt x="34" y="5478"/>
                  </a:cubicBezTo>
                  <a:cubicBezTo>
                    <a:pt x="34" y="5109"/>
                    <a:pt x="1210" y="5142"/>
                    <a:pt x="1210" y="4773"/>
                  </a:cubicBezTo>
                  <a:cubicBezTo>
                    <a:pt x="1210" y="4437"/>
                    <a:pt x="34" y="4437"/>
                    <a:pt x="34" y="4101"/>
                  </a:cubicBezTo>
                  <a:cubicBezTo>
                    <a:pt x="34" y="3765"/>
                    <a:pt x="1210" y="3765"/>
                    <a:pt x="1210" y="3429"/>
                  </a:cubicBezTo>
                  <a:cubicBezTo>
                    <a:pt x="1210" y="3092"/>
                    <a:pt x="34" y="3092"/>
                    <a:pt x="34" y="2723"/>
                  </a:cubicBezTo>
                  <a:cubicBezTo>
                    <a:pt x="34" y="2387"/>
                    <a:pt x="1210" y="2387"/>
                    <a:pt x="1210" y="2051"/>
                  </a:cubicBezTo>
                  <a:cubicBezTo>
                    <a:pt x="1210" y="1715"/>
                    <a:pt x="34" y="1715"/>
                    <a:pt x="34" y="1379"/>
                  </a:cubicBezTo>
                  <a:cubicBezTo>
                    <a:pt x="34" y="1043"/>
                    <a:pt x="1210" y="1043"/>
                    <a:pt x="1210" y="706"/>
                  </a:cubicBezTo>
                  <a:cubicBezTo>
                    <a:pt x="1210" y="337"/>
                    <a:pt x="34" y="337"/>
                    <a:pt x="34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2"/>
              </a:solidFill>
              <a:prstDash val="solid"/>
              <a:miter lim="33605"/>
              <a:headEnd type="none" w="sm" len="sm"/>
              <a:tailEnd type="none" w="sm" len="sm"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10"/>
          <p:cNvGrpSpPr/>
          <p:nvPr/>
        </p:nvGrpSpPr>
        <p:grpSpPr>
          <a:xfrm>
            <a:off x="560856" y="307716"/>
            <a:ext cx="643515" cy="227799"/>
            <a:chOff x="598606" y="320713"/>
            <a:chExt cx="643515" cy="227799"/>
          </a:xfrm>
        </p:grpSpPr>
        <p:sp>
          <p:nvSpPr>
            <p:cNvPr id="234" name="Google Shape;234;p10"/>
            <p:cNvSpPr/>
            <p:nvPr/>
          </p:nvSpPr>
          <p:spPr>
            <a:xfrm>
              <a:off x="598606" y="320713"/>
              <a:ext cx="51339" cy="225003"/>
            </a:xfrm>
            <a:custGeom>
              <a:avLst/>
              <a:gdLst/>
              <a:ahLst/>
              <a:cxnLst/>
              <a:rect l="l" t="t" r="r" b="b"/>
              <a:pathLst>
                <a:path w="606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606" y="2655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675445" y="320713"/>
              <a:ext cx="25754" cy="225003"/>
            </a:xfrm>
            <a:custGeom>
              <a:avLst/>
              <a:gdLst/>
              <a:ahLst/>
              <a:cxnLst/>
              <a:rect l="l" t="t" r="r" b="b"/>
              <a:pathLst>
                <a:path w="304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303" y="265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0"/>
            <p:cNvSpPr/>
            <p:nvPr/>
          </p:nvSpPr>
          <p:spPr>
            <a:xfrm>
              <a:off x="726699" y="320713"/>
              <a:ext cx="14317" cy="225003"/>
            </a:xfrm>
            <a:custGeom>
              <a:avLst/>
              <a:gdLst/>
              <a:ahLst/>
              <a:cxnLst/>
              <a:rect l="l" t="t" r="r" b="b"/>
              <a:pathLst>
                <a:path w="169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135" y="265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0"/>
            <p:cNvSpPr/>
            <p:nvPr/>
          </p:nvSpPr>
          <p:spPr>
            <a:xfrm>
              <a:off x="766601" y="320713"/>
              <a:ext cx="51339" cy="225003"/>
            </a:xfrm>
            <a:custGeom>
              <a:avLst/>
              <a:gdLst/>
              <a:ahLst/>
              <a:cxnLst/>
              <a:rect l="l" t="t" r="r" b="b"/>
              <a:pathLst>
                <a:path w="60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605" y="2655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0"/>
            <p:cNvSpPr/>
            <p:nvPr/>
          </p:nvSpPr>
          <p:spPr>
            <a:xfrm>
              <a:off x="843440" y="320713"/>
              <a:ext cx="25754" cy="225003"/>
            </a:xfrm>
            <a:custGeom>
              <a:avLst/>
              <a:gdLst/>
              <a:ahLst/>
              <a:cxnLst/>
              <a:rect l="l" t="t" r="r" b="b"/>
              <a:pathLst>
                <a:path w="304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303" y="265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891814" y="320713"/>
              <a:ext cx="14402" cy="227799"/>
            </a:xfrm>
            <a:custGeom>
              <a:avLst/>
              <a:gdLst/>
              <a:ahLst/>
              <a:cxnLst/>
              <a:rect l="l" t="t" r="r" b="b"/>
              <a:pathLst>
                <a:path w="170" h="2689" extrusionOk="0">
                  <a:moveTo>
                    <a:pt x="35" y="0"/>
                  </a:moveTo>
                  <a:lnTo>
                    <a:pt x="1" y="2689"/>
                  </a:lnTo>
                  <a:lnTo>
                    <a:pt x="169" y="2689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1187986" y="320713"/>
              <a:ext cx="54134" cy="227799"/>
            </a:xfrm>
            <a:custGeom>
              <a:avLst/>
              <a:gdLst/>
              <a:ahLst/>
              <a:cxnLst/>
              <a:rect l="l" t="t" r="r" b="b"/>
              <a:pathLst>
                <a:path w="639" h="2689" extrusionOk="0">
                  <a:moveTo>
                    <a:pt x="0" y="0"/>
                  </a:moveTo>
                  <a:lnTo>
                    <a:pt x="0" y="2689"/>
                  </a:lnTo>
                  <a:lnTo>
                    <a:pt x="605" y="2689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1136732" y="320713"/>
              <a:ext cx="25669" cy="227799"/>
            </a:xfrm>
            <a:custGeom>
              <a:avLst/>
              <a:gdLst/>
              <a:ahLst/>
              <a:cxnLst/>
              <a:rect l="l" t="t" r="r" b="b"/>
              <a:pathLst>
                <a:path w="303" h="2689" extrusionOk="0">
                  <a:moveTo>
                    <a:pt x="0" y="0"/>
                  </a:moveTo>
                  <a:lnTo>
                    <a:pt x="0" y="2689"/>
                  </a:lnTo>
                  <a:lnTo>
                    <a:pt x="303" y="2689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1099711" y="320713"/>
              <a:ext cx="14317" cy="227799"/>
            </a:xfrm>
            <a:custGeom>
              <a:avLst/>
              <a:gdLst/>
              <a:ahLst/>
              <a:cxnLst/>
              <a:rect l="l" t="t" r="r" b="b"/>
              <a:pathLst>
                <a:path w="169" h="2689" extrusionOk="0">
                  <a:moveTo>
                    <a:pt x="0" y="0"/>
                  </a:moveTo>
                  <a:lnTo>
                    <a:pt x="0" y="2689"/>
                  </a:lnTo>
                  <a:lnTo>
                    <a:pt x="135" y="2689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1022787" y="320713"/>
              <a:ext cx="51339" cy="227799"/>
            </a:xfrm>
            <a:custGeom>
              <a:avLst/>
              <a:gdLst/>
              <a:ahLst/>
              <a:cxnLst/>
              <a:rect l="l" t="t" r="r" b="b"/>
              <a:pathLst>
                <a:path w="606" h="2689" extrusionOk="0">
                  <a:moveTo>
                    <a:pt x="1" y="0"/>
                  </a:moveTo>
                  <a:lnTo>
                    <a:pt x="1" y="2689"/>
                  </a:lnTo>
                  <a:lnTo>
                    <a:pt x="606" y="2689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968737" y="320713"/>
              <a:ext cx="28550" cy="225003"/>
            </a:xfrm>
            <a:custGeom>
              <a:avLst/>
              <a:gdLst/>
              <a:ahLst/>
              <a:cxnLst/>
              <a:rect l="l" t="t" r="r" b="b"/>
              <a:pathLst>
                <a:path w="33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303" y="2655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931716" y="320713"/>
              <a:ext cx="14317" cy="227799"/>
            </a:xfrm>
            <a:custGeom>
              <a:avLst/>
              <a:gdLst/>
              <a:ahLst/>
              <a:cxnLst/>
              <a:rect l="l" t="t" r="r" b="b"/>
              <a:pathLst>
                <a:path w="169" h="2689" extrusionOk="0">
                  <a:moveTo>
                    <a:pt x="0" y="0"/>
                  </a:moveTo>
                  <a:lnTo>
                    <a:pt x="0" y="2689"/>
                  </a:lnTo>
                  <a:lnTo>
                    <a:pt x="169" y="2689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6" name="Google Shape;246;p10"/>
          <p:cNvCxnSpPr/>
          <p:nvPr/>
        </p:nvCxnSpPr>
        <p:spPr>
          <a:xfrm rot="10800000">
            <a:off x="1388600" y="534425"/>
            <a:ext cx="6754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algn="bl" rotWithShape="0">
              <a:schemeClr val="dk1">
                <a:alpha val="50000"/>
              </a:schemeClr>
            </a:outerShdw>
          </a:effectLst>
        </p:spPr>
      </p:cxnSp>
      <p:cxnSp>
        <p:nvCxnSpPr>
          <p:cNvPr id="247" name="Google Shape;247;p10"/>
          <p:cNvCxnSpPr/>
          <p:nvPr/>
        </p:nvCxnSpPr>
        <p:spPr>
          <a:xfrm rot="10800000">
            <a:off x="1047800" y="4611100"/>
            <a:ext cx="617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algn="bl" rotWithShape="0">
              <a:schemeClr val="dk1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12"/>
          <p:cNvPicPr preferRelativeResize="0"/>
          <p:nvPr/>
        </p:nvPicPr>
        <p:blipFill>
          <a:blip r:embed="rId2">
            <a:alphaModFix amt="68000"/>
          </a:blip>
          <a:stretch>
            <a:fillRect/>
          </a:stretch>
        </p:blipFill>
        <p:spPr>
          <a:xfrm rot="10800000" flipH="1">
            <a:off x="0" y="11430"/>
            <a:ext cx="9144002" cy="512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13"/>
          <p:cNvPicPr preferRelativeResize="0"/>
          <p:nvPr/>
        </p:nvPicPr>
        <p:blipFill>
          <a:blip r:embed="rId2">
            <a:alphaModFix amt="68000"/>
          </a:blip>
          <a:stretch>
            <a:fillRect/>
          </a:stretch>
        </p:blipFill>
        <p:spPr>
          <a:xfrm rot="10800000" flipH="1">
            <a:off x="0" y="11430"/>
            <a:ext cx="9144002" cy="5120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3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-10127755" flipH="1">
            <a:off x="-669048" y="1628172"/>
            <a:ext cx="2636903" cy="514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3"/>
          <p:cNvPicPr preferRelativeResize="0"/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 rot="2700004" flipH="1">
            <a:off x="7716853" y="-755168"/>
            <a:ext cx="2449668" cy="4078238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3"/>
          <p:cNvSpPr txBox="1">
            <a:spLocks noGrp="1"/>
          </p:cNvSpPr>
          <p:nvPr>
            <p:ph type="title"/>
          </p:nvPr>
        </p:nvSpPr>
        <p:spPr>
          <a:xfrm>
            <a:off x="713225" y="535525"/>
            <a:ext cx="7717500" cy="6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3"/>
          <p:cNvSpPr txBox="1">
            <a:spLocks noGrp="1"/>
          </p:cNvSpPr>
          <p:nvPr>
            <p:ph type="title" idx="2" hasCustomPrompt="1"/>
          </p:nvPr>
        </p:nvSpPr>
        <p:spPr>
          <a:xfrm>
            <a:off x="2219301" y="1229592"/>
            <a:ext cx="6363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81" name="Google Shape;281;p13"/>
          <p:cNvSpPr txBox="1">
            <a:spLocks noGrp="1"/>
          </p:cNvSpPr>
          <p:nvPr>
            <p:ph type="subTitle" idx="1"/>
          </p:nvPr>
        </p:nvSpPr>
        <p:spPr>
          <a:xfrm>
            <a:off x="2974244" y="1326642"/>
            <a:ext cx="4422000" cy="3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 b="1"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13"/>
          <p:cNvSpPr txBox="1">
            <a:spLocks noGrp="1"/>
          </p:cNvSpPr>
          <p:nvPr>
            <p:ph type="subTitle" idx="3"/>
          </p:nvPr>
        </p:nvSpPr>
        <p:spPr>
          <a:xfrm>
            <a:off x="2974242" y="1573875"/>
            <a:ext cx="44220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13"/>
          <p:cNvSpPr txBox="1">
            <a:spLocks noGrp="1"/>
          </p:cNvSpPr>
          <p:nvPr>
            <p:ph type="title" idx="4" hasCustomPrompt="1"/>
          </p:nvPr>
        </p:nvSpPr>
        <p:spPr>
          <a:xfrm>
            <a:off x="2219301" y="3015543"/>
            <a:ext cx="6363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84" name="Google Shape;284;p13"/>
          <p:cNvSpPr txBox="1">
            <a:spLocks noGrp="1"/>
          </p:cNvSpPr>
          <p:nvPr>
            <p:ph type="subTitle" idx="5"/>
          </p:nvPr>
        </p:nvSpPr>
        <p:spPr>
          <a:xfrm>
            <a:off x="2974202" y="3112607"/>
            <a:ext cx="4422000" cy="3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 b="1"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3"/>
          <p:cNvSpPr txBox="1">
            <a:spLocks noGrp="1"/>
          </p:cNvSpPr>
          <p:nvPr>
            <p:ph type="subTitle" idx="6"/>
          </p:nvPr>
        </p:nvSpPr>
        <p:spPr>
          <a:xfrm>
            <a:off x="2974200" y="3359842"/>
            <a:ext cx="44220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3"/>
          <p:cNvSpPr txBox="1">
            <a:spLocks noGrp="1"/>
          </p:cNvSpPr>
          <p:nvPr>
            <p:ph type="title" idx="7" hasCustomPrompt="1"/>
          </p:nvPr>
        </p:nvSpPr>
        <p:spPr>
          <a:xfrm>
            <a:off x="2219301" y="2122567"/>
            <a:ext cx="6363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87" name="Google Shape;287;p13"/>
          <p:cNvSpPr txBox="1">
            <a:spLocks noGrp="1"/>
          </p:cNvSpPr>
          <p:nvPr>
            <p:ph type="subTitle" idx="8"/>
          </p:nvPr>
        </p:nvSpPr>
        <p:spPr>
          <a:xfrm>
            <a:off x="2974202" y="2219625"/>
            <a:ext cx="4422000" cy="3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 b="1"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13"/>
          <p:cNvSpPr txBox="1">
            <a:spLocks noGrp="1"/>
          </p:cNvSpPr>
          <p:nvPr>
            <p:ph type="subTitle" idx="9"/>
          </p:nvPr>
        </p:nvSpPr>
        <p:spPr>
          <a:xfrm>
            <a:off x="2974200" y="2466858"/>
            <a:ext cx="44220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13"/>
          <p:cNvSpPr txBox="1">
            <a:spLocks noGrp="1"/>
          </p:cNvSpPr>
          <p:nvPr>
            <p:ph type="title" idx="13" hasCustomPrompt="1"/>
          </p:nvPr>
        </p:nvSpPr>
        <p:spPr>
          <a:xfrm>
            <a:off x="2219301" y="3908519"/>
            <a:ext cx="6363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90" name="Google Shape;290;p13"/>
          <p:cNvSpPr txBox="1">
            <a:spLocks noGrp="1"/>
          </p:cNvSpPr>
          <p:nvPr>
            <p:ph type="subTitle" idx="14"/>
          </p:nvPr>
        </p:nvSpPr>
        <p:spPr>
          <a:xfrm>
            <a:off x="2974244" y="4005589"/>
            <a:ext cx="4422000" cy="3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 b="1"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3"/>
          <p:cNvSpPr txBox="1">
            <a:spLocks noGrp="1"/>
          </p:cNvSpPr>
          <p:nvPr>
            <p:ph type="subTitle" idx="15"/>
          </p:nvPr>
        </p:nvSpPr>
        <p:spPr>
          <a:xfrm>
            <a:off x="2974242" y="4252825"/>
            <a:ext cx="44220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2" name="Google Shape;292;p13"/>
          <p:cNvGrpSpPr/>
          <p:nvPr/>
        </p:nvGrpSpPr>
        <p:grpSpPr>
          <a:xfrm>
            <a:off x="259691" y="1119467"/>
            <a:ext cx="267707" cy="1039199"/>
            <a:chOff x="510325" y="3839472"/>
            <a:chExt cx="267707" cy="1039199"/>
          </a:xfrm>
        </p:grpSpPr>
        <p:sp>
          <p:nvSpPr>
            <p:cNvPr id="293" name="Google Shape;293;p13"/>
            <p:cNvSpPr/>
            <p:nvPr/>
          </p:nvSpPr>
          <p:spPr>
            <a:xfrm>
              <a:off x="510325" y="3839472"/>
              <a:ext cx="102593" cy="1039199"/>
            </a:xfrm>
            <a:custGeom>
              <a:avLst/>
              <a:gdLst/>
              <a:ahLst/>
              <a:cxnLst/>
              <a:rect l="l" t="t" r="r" b="b"/>
              <a:pathLst>
                <a:path w="1211" h="12267" fill="none" extrusionOk="0">
                  <a:moveTo>
                    <a:pt x="0" y="12267"/>
                  </a:moveTo>
                  <a:cubicBezTo>
                    <a:pt x="0" y="11931"/>
                    <a:pt x="1176" y="11931"/>
                    <a:pt x="1176" y="11595"/>
                  </a:cubicBezTo>
                  <a:cubicBezTo>
                    <a:pt x="1176" y="11259"/>
                    <a:pt x="0" y="11259"/>
                    <a:pt x="0" y="10889"/>
                  </a:cubicBezTo>
                  <a:cubicBezTo>
                    <a:pt x="0" y="10553"/>
                    <a:pt x="1176" y="10553"/>
                    <a:pt x="1176" y="10217"/>
                  </a:cubicBezTo>
                  <a:cubicBezTo>
                    <a:pt x="1176" y="9881"/>
                    <a:pt x="0" y="9881"/>
                    <a:pt x="0" y="9545"/>
                  </a:cubicBezTo>
                  <a:cubicBezTo>
                    <a:pt x="0" y="9209"/>
                    <a:pt x="1176" y="9209"/>
                    <a:pt x="1176" y="8873"/>
                  </a:cubicBezTo>
                  <a:cubicBezTo>
                    <a:pt x="1176" y="8537"/>
                    <a:pt x="0" y="8537"/>
                    <a:pt x="0" y="8167"/>
                  </a:cubicBezTo>
                  <a:cubicBezTo>
                    <a:pt x="0" y="7831"/>
                    <a:pt x="1176" y="7831"/>
                    <a:pt x="1176" y="7495"/>
                  </a:cubicBezTo>
                  <a:cubicBezTo>
                    <a:pt x="1176" y="7159"/>
                    <a:pt x="0" y="7159"/>
                    <a:pt x="0" y="6823"/>
                  </a:cubicBezTo>
                  <a:cubicBezTo>
                    <a:pt x="0" y="6487"/>
                    <a:pt x="1176" y="6487"/>
                    <a:pt x="1176" y="6151"/>
                  </a:cubicBezTo>
                  <a:cubicBezTo>
                    <a:pt x="1176" y="5815"/>
                    <a:pt x="0" y="5815"/>
                    <a:pt x="0" y="5445"/>
                  </a:cubicBezTo>
                  <a:cubicBezTo>
                    <a:pt x="0" y="5109"/>
                    <a:pt x="1176" y="5109"/>
                    <a:pt x="1176" y="4773"/>
                  </a:cubicBezTo>
                  <a:cubicBezTo>
                    <a:pt x="1176" y="4437"/>
                    <a:pt x="0" y="4437"/>
                    <a:pt x="0" y="4101"/>
                  </a:cubicBezTo>
                  <a:cubicBezTo>
                    <a:pt x="0" y="3765"/>
                    <a:pt x="1176" y="3765"/>
                    <a:pt x="1176" y="3429"/>
                  </a:cubicBezTo>
                  <a:cubicBezTo>
                    <a:pt x="1176" y="3092"/>
                    <a:pt x="0" y="3092"/>
                    <a:pt x="0" y="2723"/>
                  </a:cubicBezTo>
                  <a:cubicBezTo>
                    <a:pt x="0" y="2387"/>
                    <a:pt x="1176" y="2387"/>
                    <a:pt x="1176" y="2051"/>
                  </a:cubicBezTo>
                  <a:cubicBezTo>
                    <a:pt x="1210" y="1715"/>
                    <a:pt x="0" y="1715"/>
                    <a:pt x="0" y="1379"/>
                  </a:cubicBezTo>
                  <a:cubicBezTo>
                    <a:pt x="0" y="1043"/>
                    <a:pt x="1176" y="1043"/>
                    <a:pt x="1176" y="706"/>
                  </a:cubicBezTo>
                  <a:cubicBezTo>
                    <a:pt x="1176" y="337"/>
                    <a:pt x="0" y="337"/>
                    <a:pt x="0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2"/>
              </a:solidFill>
              <a:prstDash val="solid"/>
              <a:miter lim="33605"/>
              <a:headEnd type="none" w="sm" len="sm"/>
              <a:tailEnd type="none" w="sm" len="sm"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675440" y="3839472"/>
              <a:ext cx="102593" cy="1039199"/>
            </a:xfrm>
            <a:custGeom>
              <a:avLst/>
              <a:gdLst/>
              <a:ahLst/>
              <a:cxnLst/>
              <a:rect l="l" t="t" r="r" b="b"/>
              <a:pathLst>
                <a:path w="1211" h="12267" fill="none" extrusionOk="0">
                  <a:moveTo>
                    <a:pt x="0" y="12267"/>
                  </a:moveTo>
                  <a:cubicBezTo>
                    <a:pt x="0" y="11931"/>
                    <a:pt x="1210" y="11931"/>
                    <a:pt x="1210" y="11595"/>
                  </a:cubicBezTo>
                  <a:cubicBezTo>
                    <a:pt x="1210" y="11259"/>
                    <a:pt x="34" y="11259"/>
                    <a:pt x="34" y="10889"/>
                  </a:cubicBezTo>
                  <a:cubicBezTo>
                    <a:pt x="34" y="10553"/>
                    <a:pt x="1210" y="10587"/>
                    <a:pt x="1210" y="10217"/>
                  </a:cubicBezTo>
                  <a:cubicBezTo>
                    <a:pt x="1210" y="9881"/>
                    <a:pt x="34" y="9881"/>
                    <a:pt x="34" y="9545"/>
                  </a:cubicBezTo>
                  <a:cubicBezTo>
                    <a:pt x="34" y="9209"/>
                    <a:pt x="1210" y="9209"/>
                    <a:pt x="1210" y="8873"/>
                  </a:cubicBezTo>
                  <a:cubicBezTo>
                    <a:pt x="1210" y="8537"/>
                    <a:pt x="34" y="8537"/>
                    <a:pt x="34" y="8167"/>
                  </a:cubicBezTo>
                  <a:cubicBezTo>
                    <a:pt x="34" y="7831"/>
                    <a:pt x="1210" y="7864"/>
                    <a:pt x="1210" y="7495"/>
                  </a:cubicBezTo>
                  <a:cubicBezTo>
                    <a:pt x="1210" y="7159"/>
                    <a:pt x="34" y="7159"/>
                    <a:pt x="34" y="6823"/>
                  </a:cubicBezTo>
                  <a:cubicBezTo>
                    <a:pt x="34" y="6487"/>
                    <a:pt x="1210" y="6487"/>
                    <a:pt x="1210" y="6151"/>
                  </a:cubicBezTo>
                  <a:cubicBezTo>
                    <a:pt x="1210" y="5815"/>
                    <a:pt x="34" y="5815"/>
                    <a:pt x="34" y="5478"/>
                  </a:cubicBezTo>
                  <a:cubicBezTo>
                    <a:pt x="34" y="5109"/>
                    <a:pt x="1210" y="5142"/>
                    <a:pt x="1210" y="4773"/>
                  </a:cubicBezTo>
                  <a:cubicBezTo>
                    <a:pt x="1210" y="4437"/>
                    <a:pt x="34" y="4437"/>
                    <a:pt x="34" y="4101"/>
                  </a:cubicBezTo>
                  <a:cubicBezTo>
                    <a:pt x="34" y="3765"/>
                    <a:pt x="1210" y="3765"/>
                    <a:pt x="1210" y="3429"/>
                  </a:cubicBezTo>
                  <a:cubicBezTo>
                    <a:pt x="1210" y="3092"/>
                    <a:pt x="34" y="3092"/>
                    <a:pt x="34" y="2723"/>
                  </a:cubicBezTo>
                  <a:cubicBezTo>
                    <a:pt x="34" y="2387"/>
                    <a:pt x="1210" y="2387"/>
                    <a:pt x="1210" y="2051"/>
                  </a:cubicBezTo>
                  <a:cubicBezTo>
                    <a:pt x="1210" y="1715"/>
                    <a:pt x="34" y="1715"/>
                    <a:pt x="34" y="1379"/>
                  </a:cubicBezTo>
                  <a:cubicBezTo>
                    <a:pt x="34" y="1043"/>
                    <a:pt x="1210" y="1043"/>
                    <a:pt x="1210" y="706"/>
                  </a:cubicBezTo>
                  <a:cubicBezTo>
                    <a:pt x="1210" y="337"/>
                    <a:pt x="34" y="337"/>
                    <a:pt x="34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2"/>
              </a:solidFill>
              <a:prstDash val="solid"/>
              <a:miter lim="33605"/>
              <a:headEnd type="none" w="sm" len="sm"/>
              <a:tailEnd type="none" w="sm" len="sm"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13"/>
          <p:cNvGrpSpPr/>
          <p:nvPr/>
        </p:nvGrpSpPr>
        <p:grpSpPr>
          <a:xfrm>
            <a:off x="8568433" y="2830324"/>
            <a:ext cx="318961" cy="1607631"/>
            <a:chOff x="8430722" y="2830324"/>
            <a:chExt cx="318961" cy="1607631"/>
          </a:xfrm>
        </p:grpSpPr>
        <p:sp>
          <p:nvSpPr>
            <p:cNvPr id="296" name="Google Shape;296;p13"/>
            <p:cNvSpPr/>
            <p:nvPr/>
          </p:nvSpPr>
          <p:spPr>
            <a:xfrm rot="10800000" flipH="1">
              <a:off x="8430722" y="2830324"/>
              <a:ext cx="318961" cy="316156"/>
            </a:xfrm>
            <a:custGeom>
              <a:avLst/>
              <a:gdLst/>
              <a:ahLst/>
              <a:cxnLst/>
              <a:rect l="l" t="t" r="r" b="b"/>
              <a:pathLst>
                <a:path w="3765" h="3732" fill="none" extrusionOk="0">
                  <a:moveTo>
                    <a:pt x="3764" y="1614"/>
                  </a:moveTo>
                  <a:cubicBezTo>
                    <a:pt x="3731" y="3025"/>
                    <a:pt x="2017" y="3731"/>
                    <a:pt x="1009" y="2723"/>
                  </a:cubicBezTo>
                  <a:cubicBezTo>
                    <a:pt x="0" y="1715"/>
                    <a:pt x="706" y="1"/>
                    <a:pt x="2151" y="1"/>
                  </a:cubicBezTo>
                  <a:cubicBezTo>
                    <a:pt x="3025" y="1"/>
                    <a:pt x="3764" y="707"/>
                    <a:pt x="3764" y="161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33605"/>
              <a:headEnd type="none" w="sm" len="sm"/>
              <a:tailEnd type="none" w="sm" len="sm"/>
            </a:ln>
            <a:effectLst>
              <a:outerShdw blurRad="571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7" name="Google Shape;297;p13"/>
            <p:cNvCxnSpPr/>
            <p:nvPr/>
          </p:nvCxnSpPr>
          <p:spPr>
            <a:xfrm rot="10800000">
              <a:off x="8612050" y="3014455"/>
              <a:ext cx="0" cy="142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algn="bl" rotWithShape="0">
                <a:schemeClr val="dk1">
                  <a:alpha val="50000"/>
                </a:schemeClr>
              </a:outerShdw>
            </a:effectLst>
          </p:spPr>
        </p:cxnSp>
      </p:grpSp>
      <p:sp>
        <p:nvSpPr>
          <p:cNvPr id="298" name="Google Shape;298;p13"/>
          <p:cNvSpPr/>
          <p:nvPr/>
        </p:nvSpPr>
        <p:spPr>
          <a:xfrm>
            <a:off x="1637488" y="4150313"/>
            <a:ext cx="162025" cy="231925"/>
          </a:xfrm>
          <a:custGeom>
            <a:avLst/>
            <a:gdLst/>
            <a:ahLst/>
            <a:cxnLst/>
            <a:rect l="l" t="t" r="r" b="b"/>
            <a:pathLst>
              <a:path w="6481" h="9277" extrusionOk="0">
                <a:moveTo>
                  <a:pt x="3529" y="134"/>
                </a:moveTo>
                <a:lnTo>
                  <a:pt x="5676" y="0"/>
                </a:lnTo>
                <a:lnTo>
                  <a:pt x="3253" y="4197"/>
                </a:lnTo>
                <a:lnTo>
                  <a:pt x="6481" y="4197"/>
                </a:lnTo>
                <a:lnTo>
                  <a:pt x="1400" y="9277"/>
                </a:lnTo>
                <a:lnTo>
                  <a:pt x="2253" y="6092"/>
                </a:lnTo>
                <a:lnTo>
                  <a:pt x="0" y="6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algn="bl" rotWithShape="0">
              <a:schemeClr val="dk1">
                <a:alpha val="50000"/>
              </a:schemeClr>
            </a:outerShdw>
          </a:effectLst>
        </p:spPr>
      </p:sp>
      <p:grpSp>
        <p:nvGrpSpPr>
          <p:cNvPr id="299" name="Google Shape;299;p13"/>
          <p:cNvGrpSpPr/>
          <p:nvPr/>
        </p:nvGrpSpPr>
        <p:grpSpPr>
          <a:xfrm rot="10800000">
            <a:off x="8100073" y="4607276"/>
            <a:ext cx="643515" cy="227799"/>
            <a:chOff x="598606" y="320713"/>
            <a:chExt cx="643515" cy="227799"/>
          </a:xfrm>
        </p:grpSpPr>
        <p:sp>
          <p:nvSpPr>
            <p:cNvPr id="300" name="Google Shape;300;p13"/>
            <p:cNvSpPr/>
            <p:nvPr/>
          </p:nvSpPr>
          <p:spPr>
            <a:xfrm>
              <a:off x="598606" y="320713"/>
              <a:ext cx="51339" cy="225003"/>
            </a:xfrm>
            <a:custGeom>
              <a:avLst/>
              <a:gdLst/>
              <a:ahLst/>
              <a:cxnLst/>
              <a:rect l="l" t="t" r="r" b="b"/>
              <a:pathLst>
                <a:path w="606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606" y="2655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675445" y="320713"/>
              <a:ext cx="25754" cy="225003"/>
            </a:xfrm>
            <a:custGeom>
              <a:avLst/>
              <a:gdLst/>
              <a:ahLst/>
              <a:cxnLst/>
              <a:rect l="l" t="t" r="r" b="b"/>
              <a:pathLst>
                <a:path w="304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303" y="265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726699" y="320713"/>
              <a:ext cx="14317" cy="225003"/>
            </a:xfrm>
            <a:custGeom>
              <a:avLst/>
              <a:gdLst/>
              <a:ahLst/>
              <a:cxnLst/>
              <a:rect l="l" t="t" r="r" b="b"/>
              <a:pathLst>
                <a:path w="169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135" y="265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766601" y="320713"/>
              <a:ext cx="51339" cy="225003"/>
            </a:xfrm>
            <a:custGeom>
              <a:avLst/>
              <a:gdLst/>
              <a:ahLst/>
              <a:cxnLst/>
              <a:rect l="l" t="t" r="r" b="b"/>
              <a:pathLst>
                <a:path w="60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605" y="2655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843440" y="320713"/>
              <a:ext cx="25754" cy="225003"/>
            </a:xfrm>
            <a:custGeom>
              <a:avLst/>
              <a:gdLst/>
              <a:ahLst/>
              <a:cxnLst/>
              <a:rect l="l" t="t" r="r" b="b"/>
              <a:pathLst>
                <a:path w="304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303" y="265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891814" y="320713"/>
              <a:ext cx="14402" cy="227799"/>
            </a:xfrm>
            <a:custGeom>
              <a:avLst/>
              <a:gdLst/>
              <a:ahLst/>
              <a:cxnLst/>
              <a:rect l="l" t="t" r="r" b="b"/>
              <a:pathLst>
                <a:path w="170" h="2689" extrusionOk="0">
                  <a:moveTo>
                    <a:pt x="35" y="0"/>
                  </a:moveTo>
                  <a:lnTo>
                    <a:pt x="1" y="2689"/>
                  </a:lnTo>
                  <a:lnTo>
                    <a:pt x="169" y="2689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1187986" y="320713"/>
              <a:ext cx="54134" cy="227799"/>
            </a:xfrm>
            <a:custGeom>
              <a:avLst/>
              <a:gdLst/>
              <a:ahLst/>
              <a:cxnLst/>
              <a:rect l="l" t="t" r="r" b="b"/>
              <a:pathLst>
                <a:path w="639" h="2689" extrusionOk="0">
                  <a:moveTo>
                    <a:pt x="0" y="0"/>
                  </a:moveTo>
                  <a:lnTo>
                    <a:pt x="0" y="2689"/>
                  </a:lnTo>
                  <a:lnTo>
                    <a:pt x="605" y="2689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1136732" y="320713"/>
              <a:ext cx="25669" cy="227799"/>
            </a:xfrm>
            <a:custGeom>
              <a:avLst/>
              <a:gdLst/>
              <a:ahLst/>
              <a:cxnLst/>
              <a:rect l="l" t="t" r="r" b="b"/>
              <a:pathLst>
                <a:path w="303" h="2689" extrusionOk="0">
                  <a:moveTo>
                    <a:pt x="0" y="0"/>
                  </a:moveTo>
                  <a:lnTo>
                    <a:pt x="0" y="2689"/>
                  </a:lnTo>
                  <a:lnTo>
                    <a:pt x="303" y="2689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1099711" y="320713"/>
              <a:ext cx="14317" cy="227799"/>
            </a:xfrm>
            <a:custGeom>
              <a:avLst/>
              <a:gdLst/>
              <a:ahLst/>
              <a:cxnLst/>
              <a:rect l="l" t="t" r="r" b="b"/>
              <a:pathLst>
                <a:path w="169" h="2689" extrusionOk="0">
                  <a:moveTo>
                    <a:pt x="0" y="0"/>
                  </a:moveTo>
                  <a:lnTo>
                    <a:pt x="0" y="2689"/>
                  </a:lnTo>
                  <a:lnTo>
                    <a:pt x="135" y="2689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1022787" y="320713"/>
              <a:ext cx="51339" cy="227799"/>
            </a:xfrm>
            <a:custGeom>
              <a:avLst/>
              <a:gdLst/>
              <a:ahLst/>
              <a:cxnLst/>
              <a:rect l="l" t="t" r="r" b="b"/>
              <a:pathLst>
                <a:path w="606" h="2689" extrusionOk="0">
                  <a:moveTo>
                    <a:pt x="1" y="0"/>
                  </a:moveTo>
                  <a:lnTo>
                    <a:pt x="1" y="2689"/>
                  </a:lnTo>
                  <a:lnTo>
                    <a:pt x="606" y="2689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968737" y="320713"/>
              <a:ext cx="28550" cy="225003"/>
            </a:xfrm>
            <a:custGeom>
              <a:avLst/>
              <a:gdLst/>
              <a:ahLst/>
              <a:cxnLst/>
              <a:rect l="l" t="t" r="r" b="b"/>
              <a:pathLst>
                <a:path w="33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303" y="2655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931716" y="320713"/>
              <a:ext cx="14317" cy="227799"/>
            </a:xfrm>
            <a:custGeom>
              <a:avLst/>
              <a:gdLst/>
              <a:ahLst/>
              <a:cxnLst/>
              <a:rect l="l" t="t" r="r" b="b"/>
              <a:pathLst>
                <a:path w="169" h="2689" extrusionOk="0">
                  <a:moveTo>
                    <a:pt x="0" y="0"/>
                  </a:moveTo>
                  <a:lnTo>
                    <a:pt x="0" y="2689"/>
                  </a:lnTo>
                  <a:lnTo>
                    <a:pt x="169" y="2689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20"/>
          <p:cNvPicPr preferRelativeResize="0"/>
          <p:nvPr/>
        </p:nvPicPr>
        <p:blipFill>
          <a:blip r:embed="rId2">
            <a:alphaModFix amt="68000"/>
          </a:blip>
          <a:stretch>
            <a:fillRect/>
          </a:stretch>
        </p:blipFill>
        <p:spPr>
          <a:xfrm flipH="1">
            <a:off x="0" y="11430"/>
            <a:ext cx="9144002" cy="5120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20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-4798000">
            <a:off x="-3252245" y="-1606692"/>
            <a:ext cx="4146691" cy="7266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20"/>
          <p:cNvPicPr preferRelativeResize="0"/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 rot="7142921">
            <a:off x="6807347" y="2314575"/>
            <a:ext cx="289750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20"/>
          <p:cNvSpPr txBox="1">
            <a:spLocks noGrp="1"/>
          </p:cNvSpPr>
          <p:nvPr>
            <p:ph type="title"/>
          </p:nvPr>
        </p:nvSpPr>
        <p:spPr>
          <a:xfrm>
            <a:off x="713225" y="535525"/>
            <a:ext cx="7717500" cy="6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20"/>
          <p:cNvSpPr txBox="1">
            <a:spLocks noGrp="1"/>
          </p:cNvSpPr>
          <p:nvPr>
            <p:ph type="subTitle" idx="1"/>
          </p:nvPr>
        </p:nvSpPr>
        <p:spPr>
          <a:xfrm>
            <a:off x="974850" y="1685300"/>
            <a:ext cx="2240400" cy="3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 b="1"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20"/>
          <p:cNvSpPr txBox="1">
            <a:spLocks noGrp="1"/>
          </p:cNvSpPr>
          <p:nvPr>
            <p:ph type="subTitle" idx="2"/>
          </p:nvPr>
        </p:nvSpPr>
        <p:spPr>
          <a:xfrm>
            <a:off x="974850" y="1980784"/>
            <a:ext cx="2240400" cy="6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20"/>
          <p:cNvSpPr txBox="1">
            <a:spLocks noGrp="1"/>
          </p:cNvSpPr>
          <p:nvPr>
            <p:ph type="subTitle" idx="3"/>
          </p:nvPr>
        </p:nvSpPr>
        <p:spPr>
          <a:xfrm>
            <a:off x="3451800" y="1685300"/>
            <a:ext cx="2240400" cy="3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 b="1"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20"/>
          <p:cNvSpPr txBox="1">
            <a:spLocks noGrp="1"/>
          </p:cNvSpPr>
          <p:nvPr>
            <p:ph type="subTitle" idx="4"/>
          </p:nvPr>
        </p:nvSpPr>
        <p:spPr>
          <a:xfrm>
            <a:off x="3451800" y="1980784"/>
            <a:ext cx="2240400" cy="6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20"/>
          <p:cNvSpPr txBox="1">
            <a:spLocks noGrp="1"/>
          </p:cNvSpPr>
          <p:nvPr>
            <p:ph type="subTitle" idx="5"/>
          </p:nvPr>
        </p:nvSpPr>
        <p:spPr>
          <a:xfrm>
            <a:off x="5928750" y="1685300"/>
            <a:ext cx="2240400" cy="3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 b="1"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20"/>
          <p:cNvSpPr txBox="1">
            <a:spLocks noGrp="1"/>
          </p:cNvSpPr>
          <p:nvPr>
            <p:ph type="subTitle" idx="6"/>
          </p:nvPr>
        </p:nvSpPr>
        <p:spPr>
          <a:xfrm>
            <a:off x="5928750" y="1980784"/>
            <a:ext cx="2240400" cy="6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20"/>
          <p:cNvSpPr txBox="1">
            <a:spLocks noGrp="1"/>
          </p:cNvSpPr>
          <p:nvPr>
            <p:ph type="subTitle" idx="7"/>
          </p:nvPr>
        </p:nvSpPr>
        <p:spPr>
          <a:xfrm>
            <a:off x="974850" y="3067775"/>
            <a:ext cx="2240400" cy="3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 b="1"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20"/>
          <p:cNvSpPr txBox="1">
            <a:spLocks noGrp="1"/>
          </p:cNvSpPr>
          <p:nvPr>
            <p:ph type="subTitle" idx="8"/>
          </p:nvPr>
        </p:nvSpPr>
        <p:spPr>
          <a:xfrm>
            <a:off x="974850" y="3363259"/>
            <a:ext cx="2240400" cy="6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20"/>
          <p:cNvSpPr txBox="1">
            <a:spLocks noGrp="1"/>
          </p:cNvSpPr>
          <p:nvPr>
            <p:ph type="subTitle" idx="9"/>
          </p:nvPr>
        </p:nvSpPr>
        <p:spPr>
          <a:xfrm>
            <a:off x="3451800" y="3067775"/>
            <a:ext cx="2240400" cy="3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 b="1"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20"/>
          <p:cNvSpPr txBox="1">
            <a:spLocks noGrp="1"/>
          </p:cNvSpPr>
          <p:nvPr>
            <p:ph type="subTitle" idx="13"/>
          </p:nvPr>
        </p:nvSpPr>
        <p:spPr>
          <a:xfrm>
            <a:off x="3451800" y="3363259"/>
            <a:ext cx="2240400" cy="6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20"/>
          <p:cNvSpPr txBox="1">
            <a:spLocks noGrp="1"/>
          </p:cNvSpPr>
          <p:nvPr>
            <p:ph type="subTitle" idx="14"/>
          </p:nvPr>
        </p:nvSpPr>
        <p:spPr>
          <a:xfrm>
            <a:off x="5928750" y="3067775"/>
            <a:ext cx="2240400" cy="3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 b="1"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20"/>
          <p:cNvSpPr txBox="1">
            <a:spLocks noGrp="1"/>
          </p:cNvSpPr>
          <p:nvPr>
            <p:ph type="subTitle" idx="15"/>
          </p:nvPr>
        </p:nvSpPr>
        <p:spPr>
          <a:xfrm>
            <a:off x="5928750" y="3363259"/>
            <a:ext cx="2240400" cy="6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40" name="Google Shape;540;p20"/>
          <p:cNvCxnSpPr/>
          <p:nvPr/>
        </p:nvCxnSpPr>
        <p:spPr>
          <a:xfrm rot="10800000">
            <a:off x="8744825" y="1699325"/>
            <a:ext cx="0" cy="1804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dist="19050" algn="bl" rotWithShape="0">
              <a:schemeClr val="dk1">
                <a:alpha val="50000"/>
              </a:schemeClr>
            </a:outerShdw>
          </a:effectLst>
        </p:spPr>
      </p:cxnSp>
      <p:grpSp>
        <p:nvGrpSpPr>
          <p:cNvPr id="541" name="Google Shape;541;p20"/>
          <p:cNvGrpSpPr/>
          <p:nvPr/>
        </p:nvGrpSpPr>
        <p:grpSpPr>
          <a:xfrm>
            <a:off x="8604500" y="507342"/>
            <a:ext cx="267707" cy="1039199"/>
            <a:chOff x="510325" y="3839472"/>
            <a:chExt cx="267707" cy="1039199"/>
          </a:xfrm>
        </p:grpSpPr>
        <p:sp>
          <p:nvSpPr>
            <p:cNvPr id="542" name="Google Shape;542;p20"/>
            <p:cNvSpPr/>
            <p:nvPr/>
          </p:nvSpPr>
          <p:spPr>
            <a:xfrm>
              <a:off x="510325" y="3839472"/>
              <a:ext cx="102593" cy="1039199"/>
            </a:xfrm>
            <a:custGeom>
              <a:avLst/>
              <a:gdLst/>
              <a:ahLst/>
              <a:cxnLst/>
              <a:rect l="l" t="t" r="r" b="b"/>
              <a:pathLst>
                <a:path w="1211" h="12267" fill="none" extrusionOk="0">
                  <a:moveTo>
                    <a:pt x="0" y="12267"/>
                  </a:moveTo>
                  <a:cubicBezTo>
                    <a:pt x="0" y="11931"/>
                    <a:pt x="1176" y="11931"/>
                    <a:pt x="1176" y="11595"/>
                  </a:cubicBezTo>
                  <a:cubicBezTo>
                    <a:pt x="1176" y="11259"/>
                    <a:pt x="0" y="11259"/>
                    <a:pt x="0" y="10889"/>
                  </a:cubicBezTo>
                  <a:cubicBezTo>
                    <a:pt x="0" y="10553"/>
                    <a:pt x="1176" y="10553"/>
                    <a:pt x="1176" y="10217"/>
                  </a:cubicBezTo>
                  <a:cubicBezTo>
                    <a:pt x="1176" y="9881"/>
                    <a:pt x="0" y="9881"/>
                    <a:pt x="0" y="9545"/>
                  </a:cubicBezTo>
                  <a:cubicBezTo>
                    <a:pt x="0" y="9209"/>
                    <a:pt x="1176" y="9209"/>
                    <a:pt x="1176" y="8873"/>
                  </a:cubicBezTo>
                  <a:cubicBezTo>
                    <a:pt x="1176" y="8537"/>
                    <a:pt x="0" y="8537"/>
                    <a:pt x="0" y="8167"/>
                  </a:cubicBezTo>
                  <a:cubicBezTo>
                    <a:pt x="0" y="7831"/>
                    <a:pt x="1176" y="7831"/>
                    <a:pt x="1176" y="7495"/>
                  </a:cubicBezTo>
                  <a:cubicBezTo>
                    <a:pt x="1176" y="7159"/>
                    <a:pt x="0" y="7159"/>
                    <a:pt x="0" y="6823"/>
                  </a:cubicBezTo>
                  <a:cubicBezTo>
                    <a:pt x="0" y="6487"/>
                    <a:pt x="1176" y="6487"/>
                    <a:pt x="1176" y="6151"/>
                  </a:cubicBezTo>
                  <a:cubicBezTo>
                    <a:pt x="1176" y="5815"/>
                    <a:pt x="0" y="5815"/>
                    <a:pt x="0" y="5445"/>
                  </a:cubicBezTo>
                  <a:cubicBezTo>
                    <a:pt x="0" y="5109"/>
                    <a:pt x="1176" y="5109"/>
                    <a:pt x="1176" y="4773"/>
                  </a:cubicBezTo>
                  <a:cubicBezTo>
                    <a:pt x="1176" y="4437"/>
                    <a:pt x="0" y="4437"/>
                    <a:pt x="0" y="4101"/>
                  </a:cubicBezTo>
                  <a:cubicBezTo>
                    <a:pt x="0" y="3765"/>
                    <a:pt x="1176" y="3765"/>
                    <a:pt x="1176" y="3429"/>
                  </a:cubicBezTo>
                  <a:cubicBezTo>
                    <a:pt x="1176" y="3092"/>
                    <a:pt x="0" y="3092"/>
                    <a:pt x="0" y="2723"/>
                  </a:cubicBezTo>
                  <a:cubicBezTo>
                    <a:pt x="0" y="2387"/>
                    <a:pt x="1176" y="2387"/>
                    <a:pt x="1176" y="2051"/>
                  </a:cubicBezTo>
                  <a:cubicBezTo>
                    <a:pt x="1210" y="1715"/>
                    <a:pt x="0" y="1715"/>
                    <a:pt x="0" y="1379"/>
                  </a:cubicBezTo>
                  <a:cubicBezTo>
                    <a:pt x="0" y="1043"/>
                    <a:pt x="1176" y="1043"/>
                    <a:pt x="1176" y="706"/>
                  </a:cubicBezTo>
                  <a:cubicBezTo>
                    <a:pt x="1176" y="337"/>
                    <a:pt x="0" y="337"/>
                    <a:pt x="0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2"/>
              </a:solidFill>
              <a:prstDash val="solid"/>
              <a:miter lim="33605"/>
              <a:headEnd type="none" w="sm" len="sm"/>
              <a:tailEnd type="none" w="sm" len="sm"/>
            </a:ln>
            <a:effectLst>
              <a:outerShdw blurRad="85725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675440" y="3839472"/>
              <a:ext cx="102593" cy="1039199"/>
            </a:xfrm>
            <a:custGeom>
              <a:avLst/>
              <a:gdLst/>
              <a:ahLst/>
              <a:cxnLst/>
              <a:rect l="l" t="t" r="r" b="b"/>
              <a:pathLst>
                <a:path w="1211" h="12267" fill="none" extrusionOk="0">
                  <a:moveTo>
                    <a:pt x="0" y="12267"/>
                  </a:moveTo>
                  <a:cubicBezTo>
                    <a:pt x="0" y="11931"/>
                    <a:pt x="1210" y="11931"/>
                    <a:pt x="1210" y="11595"/>
                  </a:cubicBezTo>
                  <a:cubicBezTo>
                    <a:pt x="1210" y="11259"/>
                    <a:pt x="34" y="11259"/>
                    <a:pt x="34" y="10889"/>
                  </a:cubicBezTo>
                  <a:cubicBezTo>
                    <a:pt x="34" y="10553"/>
                    <a:pt x="1210" y="10587"/>
                    <a:pt x="1210" y="10217"/>
                  </a:cubicBezTo>
                  <a:cubicBezTo>
                    <a:pt x="1210" y="9881"/>
                    <a:pt x="34" y="9881"/>
                    <a:pt x="34" y="9545"/>
                  </a:cubicBezTo>
                  <a:cubicBezTo>
                    <a:pt x="34" y="9209"/>
                    <a:pt x="1210" y="9209"/>
                    <a:pt x="1210" y="8873"/>
                  </a:cubicBezTo>
                  <a:cubicBezTo>
                    <a:pt x="1210" y="8537"/>
                    <a:pt x="34" y="8537"/>
                    <a:pt x="34" y="8167"/>
                  </a:cubicBezTo>
                  <a:cubicBezTo>
                    <a:pt x="34" y="7831"/>
                    <a:pt x="1210" y="7864"/>
                    <a:pt x="1210" y="7495"/>
                  </a:cubicBezTo>
                  <a:cubicBezTo>
                    <a:pt x="1210" y="7159"/>
                    <a:pt x="34" y="7159"/>
                    <a:pt x="34" y="6823"/>
                  </a:cubicBezTo>
                  <a:cubicBezTo>
                    <a:pt x="34" y="6487"/>
                    <a:pt x="1210" y="6487"/>
                    <a:pt x="1210" y="6151"/>
                  </a:cubicBezTo>
                  <a:cubicBezTo>
                    <a:pt x="1210" y="5815"/>
                    <a:pt x="34" y="5815"/>
                    <a:pt x="34" y="5478"/>
                  </a:cubicBezTo>
                  <a:cubicBezTo>
                    <a:pt x="34" y="5109"/>
                    <a:pt x="1210" y="5142"/>
                    <a:pt x="1210" y="4773"/>
                  </a:cubicBezTo>
                  <a:cubicBezTo>
                    <a:pt x="1210" y="4437"/>
                    <a:pt x="34" y="4437"/>
                    <a:pt x="34" y="4101"/>
                  </a:cubicBezTo>
                  <a:cubicBezTo>
                    <a:pt x="34" y="3765"/>
                    <a:pt x="1210" y="3765"/>
                    <a:pt x="1210" y="3429"/>
                  </a:cubicBezTo>
                  <a:cubicBezTo>
                    <a:pt x="1210" y="3092"/>
                    <a:pt x="34" y="3092"/>
                    <a:pt x="34" y="2723"/>
                  </a:cubicBezTo>
                  <a:cubicBezTo>
                    <a:pt x="34" y="2387"/>
                    <a:pt x="1210" y="2387"/>
                    <a:pt x="1210" y="2051"/>
                  </a:cubicBezTo>
                  <a:cubicBezTo>
                    <a:pt x="1210" y="1715"/>
                    <a:pt x="34" y="1715"/>
                    <a:pt x="34" y="1379"/>
                  </a:cubicBezTo>
                  <a:cubicBezTo>
                    <a:pt x="34" y="1043"/>
                    <a:pt x="1210" y="1043"/>
                    <a:pt x="1210" y="706"/>
                  </a:cubicBezTo>
                  <a:cubicBezTo>
                    <a:pt x="1210" y="337"/>
                    <a:pt x="34" y="337"/>
                    <a:pt x="34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2"/>
              </a:solidFill>
              <a:prstDash val="solid"/>
              <a:miter lim="33605"/>
              <a:headEnd type="none" w="sm" len="sm"/>
              <a:tailEnd type="none" w="sm" len="sm"/>
            </a:ln>
            <a:effectLst>
              <a:outerShdw blurRad="85725" dist="190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20"/>
          <p:cNvGrpSpPr/>
          <p:nvPr/>
        </p:nvGrpSpPr>
        <p:grpSpPr>
          <a:xfrm>
            <a:off x="267036" y="3557867"/>
            <a:ext cx="267707" cy="1039199"/>
            <a:chOff x="510325" y="3839472"/>
            <a:chExt cx="267707" cy="1039199"/>
          </a:xfrm>
        </p:grpSpPr>
        <p:sp>
          <p:nvSpPr>
            <p:cNvPr id="545" name="Google Shape;545;p20"/>
            <p:cNvSpPr/>
            <p:nvPr/>
          </p:nvSpPr>
          <p:spPr>
            <a:xfrm>
              <a:off x="510325" y="3839472"/>
              <a:ext cx="102593" cy="1039199"/>
            </a:xfrm>
            <a:custGeom>
              <a:avLst/>
              <a:gdLst/>
              <a:ahLst/>
              <a:cxnLst/>
              <a:rect l="l" t="t" r="r" b="b"/>
              <a:pathLst>
                <a:path w="1211" h="12267" fill="none" extrusionOk="0">
                  <a:moveTo>
                    <a:pt x="0" y="12267"/>
                  </a:moveTo>
                  <a:cubicBezTo>
                    <a:pt x="0" y="11931"/>
                    <a:pt x="1176" y="11931"/>
                    <a:pt x="1176" y="11595"/>
                  </a:cubicBezTo>
                  <a:cubicBezTo>
                    <a:pt x="1176" y="11259"/>
                    <a:pt x="0" y="11259"/>
                    <a:pt x="0" y="10889"/>
                  </a:cubicBezTo>
                  <a:cubicBezTo>
                    <a:pt x="0" y="10553"/>
                    <a:pt x="1176" y="10553"/>
                    <a:pt x="1176" y="10217"/>
                  </a:cubicBezTo>
                  <a:cubicBezTo>
                    <a:pt x="1176" y="9881"/>
                    <a:pt x="0" y="9881"/>
                    <a:pt x="0" y="9545"/>
                  </a:cubicBezTo>
                  <a:cubicBezTo>
                    <a:pt x="0" y="9209"/>
                    <a:pt x="1176" y="9209"/>
                    <a:pt x="1176" y="8873"/>
                  </a:cubicBezTo>
                  <a:cubicBezTo>
                    <a:pt x="1176" y="8537"/>
                    <a:pt x="0" y="8537"/>
                    <a:pt x="0" y="8167"/>
                  </a:cubicBezTo>
                  <a:cubicBezTo>
                    <a:pt x="0" y="7831"/>
                    <a:pt x="1176" y="7831"/>
                    <a:pt x="1176" y="7495"/>
                  </a:cubicBezTo>
                  <a:cubicBezTo>
                    <a:pt x="1176" y="7159"/>
                    <a:pt x="0" y="7159"/>
                    <a:pt x="0" y="6823"/>
                  </a:cubicBezTo>
                  <a:cubicBezTo>
                    <a:pt x="0" y="6487"/>
                    <a:pt x="1176" y="6487"/>
                    <a:pt x="1176" y="6151"/>
                  </a:cubicBezTo>
                  <a:cubicBezTo>
                    <a:pt x="1176" y="5815"/>
                    <a:pt x="0" y="5815"/>
                    <a:pt x="0" y="5445"/>
                  </a:cubicBezTo>
                  <a:cubicBezTo>
                    <a:pt x="0" y="5109"/>
                    <a:pt x="1176" y="5109"/>
                    <a:pt x="1176" y="4773"/>
                  </a:cubicBezTo>
                  <a:cubicBezTo>
                    <a:pt x="1176" y="4437"/>
                    <a:pt x="0" y="4437"/>
                    <a:pt x="0" y="4101"/>
                  </a:cubicBezTo>
                  <a:cubicBezTo>
                    <a:pt x="0" y="3765"/>
                    <a:pt x="1176" y="3765"/>
                    <a:pt x="1176" y="3429"/>
                  </a:cubicBezTo>
                  <a:cubicBezTo>
                    <a:pt x="1176" y="3092"/>
                    <a:pt x="0" y="3092"/>
                    <a:pt x="0" y="2723"/>
                  </a:cubicBezTo>
                  <a:cubicBezTo>
                    <a:pt x="0" y="2387"/>
                    <a:pt x="1176" y="2387"/>
                    <a:pt x="1176" y="2051"/>
                  </a:cubicBezTo>
                  <a:cubicBezTo>
                    <a:pt x="1210" y="1715"/>
                    <a:pt x="0" y="1715"/>
                    <a:pt x="0" y="1379"/>
                  </a:cubicBezTo>
                  <a:cubicBezTo>
                    <a:pt x="0" y="1043"/>
                    <a:pt x="1176" y="1043"/>
                    <a:pt x="1176" y="706"/>
                  </a:cubicBezTo>
                  <a:cubicBezTo>
                    <a:pt x="1176" y="337"/>
                    <a:pt x="0" y="337"/>
                    <a:pt x="0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2"/>
              </a:solidFill>
              <a:prstDash val="solid"/>
              <a:miter lim="33605"/>
              <a:headEnd type="none" w="sm" len="sm"/>
              <a:tailEnd type="none" w="sm" len="sm"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675440" y="3839472"/>
              <a:ext cx="102593" cy="1039199"/>
            </a:xfrm>
            <a:custGeom>
              <a:avLst/>
              <a:gdLst/>
              <a:ahLst/>
              <a:cxnLst/>
              <a:rect l="l" t="t" r="r" b="b"/>
              <a:pathLst>
                <a:path w="1211" h="12267" fill="none" extrusionOk="0">
                  <a:moveTo>
                    <a:pt x="0" y="12267"/>
                  </a:moveTo>
                  <a:cubicBezTo>
                    <a:pt x="0" y="11931"/>
                    <a:pt x="1210" y="11931"/>
                    <a:pt x="1210" y="11595"/>
                  </a:cubicBezTo>
                  <a:cubicBezTo>
                    <a:pt x="1210" y="11259"/>
                    <a:pt x="34" y="11259"/>
                    <a:pt x="34" y="10889"/>
                  </a:cubicBezTo>
                  <a:cubicBezTo>
                    <a:pt x="34" y="10553"/>
                    <a:pt x="1210" y="10587"/>
                    <a:pt x="1210" y="10217"/>
                  </a:cubicBezTo>
                  <a:cubicBezTo>
                    <a:pt x="1210" y="9881"/>
                    <a:pt x="34" y="9881"/>
                    <a:pt x="34" y="9545"/>
                  </a:cubicBezTo>
                  <a:cubicBezTo>
                    <a:pt x="34" y="9209"/>
                    <a:pt x="1210" y="9209"/>
                    <a:pt x="1210" y="8873"/>
                  </a:cubicBezTo>
                  <a:cubicBezTo>
                    <a:pt x="1210" y="8537"/>
                    <a:pt x="34" y="8537"/>
                    <a:pt x="34" y="8167"/>
                  </a:cubicBezTo>
                  <a:cubicBezTo>
                    <a:pt x="34" y="7831"/>
                    <a:pt x="1210" y="7864"/>
                    <a:pt x="1210" y="7495"/>
                  </a:cubicBezTo>
                  <a:cubicBezTo>
                    <a:pt x="1210" y="7159"/>
                    <a:pt x="34" y="7159"/>
                    <a:pt x="34" y="6823"/>
                  </a:cubicBezTo>
                  <a:cubicBezTo>
                    <a:pt x="34" y="6487"/>
                    <a:pt x="1210" y="6487"/>
                    <a:pt x="1210" y="6151"/>
                  </a:cubicBezTo>
                  <a:cubicBezTo>
                    <a:pt x="1210" y="5815"/>
                    <a:pt x="34" y="5815"/>
                    <a:pt x="34" y="5478"/>
                  </a:cubicBezTo>
                  <a:cubicBezTo>
                    <a:pt x="34" y="5109"/>
                    <a:pt x="1210" y="5142"/>
                    <a:pt x="1210" y="4773"/>
                  </a:cubicBezTo>
                  <a:cubicBezTo>
                    <a:pt x="1210" y="4437"/>
                    <a:pt x="34" y="4437"/>
                    <a:pt x="34" y="4101"/>
                  </a:cubicBezTo>
                  <a:cubicBezTo>
                    <a:pt x="34" y="3765"/>
                    <a:pt x="1210" y="3765"/>
                    <a:pt x="1210" y="3429"/>
                  </a:cubicBezTo>
                  <a:cubicBezTo>
                    <a:pt x="1210" y="3092"/>
                    <a:pt x="34" y="3092"/>
                    <a:pt x="34" y="2723"/>
                  </a:cubicBezTo>
                  <a:cubicBezTo>
                    <a:pt x="34" y="2387"/>
                    <a:pt x="1210" y="2387"/>
                    <a:pt x="1210" y="2051"/>
                  </a:cubicBezTo>
                  <a:cubicBezTo>
                    <a:pt x="1210" y="1715"/>
                    <a:pt x="34" y="1715"/>
                    <a:pt x="34" y="1379"/>
                  </a:cubicBezTo>
                  <a:cubicBezTo>
                    <a:pt x="34" y="1043"/>
                    <a:pt x="1210" y="1043"/>
                    <a:pt x="1210" y="706"/>
                  </a:cubicBezTo>
                  <a:cubicBezTo>
                    <a:pt x="1210" y="337"/>
                    <a:pt x="34" y="337"/>
                    <a:pt x="34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2"/>
              </a:solidFill>
              <a:prstDash val="solid"/>
              <a:miter lim="33605"/>
              <a:headEnd type="none" w="sm" len="sm"/>
              <a:tailEnd type="none" w="sm" len="sm"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20"/>
          <p:cNvGrpSpPr/>
          <p:nvPr/>
        </p:nvGrpSpPr>
        <p:grpSpPr>
          <a:xfrm>
            <a:off x="857039" y="4473100"/>
            <a:ext cx="5713036" cy="316156"/>
            <a:chOff x="857039" y="4473100"/>
            <a:chExt cx="5713036" cy="316156"/>
          </a:xfrm>
        </p:grpSpPr>
        <p:sp>
          <p:nvSpPr>
            <p:cNvPr id="548" name="Google Shape;548;p20"/>
            <p:cNvSpPr/>
            <p:nvPr/>
          </p:nvSpPr>
          <p:spPr>
            <a:xfrm>
              <a:off x="857039" y="4473100"/>
              <a:ext cx="318961" cy="316156"/>
            </a:xfrm>
            <a:custGeom>
              <a:avLst/>
              <a:gdLst/>
              <a:ahLst/>
              <a:cxnLst/>
              <a:rect l="l" t="t" r="r" b="b"/>
              <a:pathLst>
                <a:path w="3765" h="3732" fill="none" extrusionOk="0">
                  <a:moveTo>
                    <a:pt x="3764" y="1614"/>
                  </a:moveTo>
                  <a:cubicBezTo>
                    <a:pt x="3731" y="3025"/>
                    <a:pt x="2017" y="3731"/>
                    <a:pt x="1009" y="2723"/>
                  </a:cubicBezTo>
                  <a:cubicBezTo>
                    <a:pt x="0" y="1715"/>
                    <a:pt x="706" y="1"/>
                    <a:pt x="2151" y="1"/>
                  </a:cubicBezTo>
                  <a:cubicBezTo>
                    <a:pt x="3025" y="1"/>
                    <a:pt x="3764" y="707"/>
                    <a:pt x="3764" y="161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33605"/>
              <a:headEnd type="none" w="sm" len="sm"/>
              <a:tailEnd type="none" w="sm" len="sm"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9" name="Google Shape;549;p20"/>
            <p:cNvCxnSpPr/>
            <p:nvPr/>
          </p:nvCxnSpPr>
          <p:spPr>
            <a:xfrm rot="10800000">
              <a:off x="1047675" y="4611100"/>
              <a:ext cx="5522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4_1_1_1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2698631" scaled="0"/>
        </a:gra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" name="Google Shape;662;p27"/>
          <p:cNvPicPr preferRelativeResize="0"/>
          <p:nvPr/>
        </p:nvPicPr>
        <p:blipFill>
          <a:blip r:embed="rId2">
            <a:alphaModFix amt="68000"/>
          </a:blip>
          <a:stretch>
            <a:fillRect/>
          </a:stretch>
        </p:blipFill>
        <p:spPr>
          <a:xfrm>
            <a:off x="0" y="11430"/>
            <a:ext cx="9144002" cy="5120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27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8749881">
            <a:off x="8357146" y="447273"/>
            <a:ext cx="2636902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27"/>
          <p:cNvPicPr preferRelativeResize="0"/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 rot="-3895155">
            <a:off x="-1197945" y="-416256"/>
            <a:ext cx="2449668" cy="4078239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27"/>
          <p:cNvSpPr txBox="1">
            <a:spLocks noGrp="1"/>
          </p:cNvSpPr>
          <p:nvPr>
            <p:ph type="title"/>
          </p:nvPr>
        </p:nvSpPr>
        <p:spPr>
          <a:xfrm>
            <a:off x="713225" y="535525"/>
            <a:ext cx="7717500" cy="6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66" name="Google Shape;666;p27"/>
          <p:cNvGrpSpPr/>
          <p:nvPr/>
        </p:nvGrpSpPr>
        <p:grpSpPr>
          <a:xfrm>
            <a:off x="7417480" y="4411301"/>
            <a:ext cx="844357" cy="399588"/>
            <a:chOff x="7414299" y="4517044"/>
            <a:chExt cx="1016441" cy="560983"/>
          </a:xfrm>
        </p:grpSpPr>
        <p:sp>
          <p:nvSpPr>
            <p:cNvPr id="667" name="Google Shape;667;p27"/>
            <p:cNvSpPr/>
            <p:nvPr/>
          </p:nvSpPr>
          <p:spPr>
            <a:xfrm>
              <a:off x="7838479" y="4519924"/>
              <a:ext cx="168080" cy="552342"/>
            </a:xfrm>
            <a:custGeom>
              <a:avLst/>
              <a:gdLst/>
              <a:ahLst/>
              <a:cxnLst/>
              <a:rect l="l" t="t" r="r" b="b"/>
              <a:pathLst>
                <a:path w="1984" h="6520" fill="none" extrusionOk="0">
                  <a:moveTo>
                    <a:pt x="1983" y="3260"/>
                  </a:moveTo>
                  <a:cubicBezTo>
                    <a:pt x="1983" y="5041"/>
                    <a:pt x="1546" y="6520"/>
                    <a:pt x="975" y="6520"/>
                  </a:cubicBezTo>
                  <a:cubicBezTo>
                    <a:pt x="437" y="6520"/>
                    <a:pt x="1" y="5041"/>
                    <a:pt x="1" y="3260"/>
                  </a:cubicBezTo>
                  <a:cubicBezTo>
                    <a:pt x="1" y="1446"/>
                    <a:pt x="437" y="0"/>
                    <a:pt x="1009" y="0"/>
                  </a:cubicBezTo>
                  <a:cubicBezTo>
                    <a:pt x="1546" y="0"/>
                    <a:pt x="1983" y="1446"/>
                    <a:pt x="1983" y="326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33605"/>
              <a:headEnd type="none" w="sm" len="sm"/>
              <a:tailEnd type="none" w="sm" len="sm"/>
            </a:ln>
            <a:effectLst>
              <a:outerShdw blurRad="571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7753084" y="4519924"/>
              <a:ext cx="338870" cy="552342"/>
            </a:xfrm>
            <a:custGeom>
              <a:avLst/>
              <a:gdLst/>
              <a:ahLst/>
              <a:cxnLst/>
              <a:rect l="l" t="t" r="r" b="b"/>
              <a:pathLst>
                <a:path w="4000" h="6520" fill="none" extrusionOk="0">
                  <a:moveTo>
                    <a:pt x="3999" y="3260"/>
                  </a:moveTo>
                  <a:cubicBezTo>
                    <a:pt x="3999" y="5041"/>
                    <a:pt x="3092" y="6520"/>
                    <a:pt x="1983" y="6520"/>
                  </a:cubicBezTo>
                  <a:cubicBezTo>
                    <a:pt x="874" y="6520"/>
                    <a:pt x="0" y="5041"/>
                    <a:pt x="0" y="3260"/>
                  </a:cubicBezTo>
                  <a:cubicBezTo>
                    <a:pt x="0" y="1446"/>
                    <a:pt x="908" y="0"/>
                    <a:pt x="2017" y="0"/>
                  </a:cubicBezTo>
                  <a:cubicBezTo>
                    <a:pt x="3092" y="0"/>
                    <a:pt x="3999" y="1446"/>
                    <a:pt x="3999" y="326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33605"/>
              <a:headEnd type="none" w="sm" len="sm"/>
              <a:tailEnd type="none" w="sm" len="sm"/>
            </a:ln>
            <a:effectLst>
              <a:outerShdw blurRad="571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7616435" y="4519924"/>
              <a:ext cx="612169" cy="552342"/>
            </a:xfrm>
            <a:custGeom>
              <a:avLst/>
              <a:gdLst/>
              <a:ahLst/>
              <a:cxnLst/>
              <a:rect l="l" t="t" r="r" b="b"/>
              <a:pathLst>
                <a:path w="7226" h="6520" fill="none" extrusionOk="0">
                  <a:moveTo>
                    <a:pt x="7226" y="3260"/>
                  </a:moveTo>
                  <a:cubicBezTo>
                    <a:pt x="7226" y="5075"/>
                    <a:pt x="5579" y="6520"/>
                    <a:pt x="3596" y="6520"/>
                  </a:cubicBezTo>
                  <a:cubicBezTo>
                    <a:pt x="1613" y="6520"/>
                    <a:pt x="0" y="5041"/>
                    <a:pt x="0" y="3260"/>
                  </a:cubicBezTo>
                  <a:cubicBezTo>
                    <a:pt x="0" y="1446"/>
                    <a:pt x="1613" y="0"/>
                    <a:pt x="3630" y="0"/>
                  </a:cubicBezTo>
                  <a:cubicBezTo>
                    <a:pt x="5612" y="0"/>
                    <a:pt x="7226" y="1446"/>
                    <a:pt x="7226" y="326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33605"/>
              <a:headEnd type="none" w="sm" len="sm"/>
              <a:tailEnd type="none" w="sm" len="sm"/>
            </a:ln>
            <a:effectLst>
              <a:outerShdw blurRad="571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7494018" y="4519924"/>
              <a:ext cx="854207" cy="552342"/>
            </a:xfrm>
            <a:custGeom>
              <a:avLst/>
              <a:gdLst/>
              <a:ahLst/>
              <a:cxnLst/>
              <a:rect l="l" t="t" r="r" b="b"/>
              <a:pathLst>
                <a:path w="10083" h="6520" fill="none" extrusionOk="0">
                  <a:moveTo>
                    <a:pt x="5041" y="0"/>
                  </a:moveTo>
                  <a:cubicBezTo>
                    <a:pt x="7830" y="0"/>
                    <a:pt x="10082" y="1446"/>
                    <a:pt x="10082" y="3260"/>
                  </a:cubicBezTo>
                  <a:cubicBezTo>
                    <a:pt x="10082" y="5041"/>
                    <a:pt x="7830" y="6520"/>
                    <a:pt x="5041" y="6520"/>
                  </a:cubicBezTo>
                  <a:cubicBezTo>
                    <a:pt x="2252" y="6520"/>
                    <a:pt x="0" y="5041"/>
                    <a:pt x="0" y="3227"/>
                  </a:cubicBezTo>
                  <a:cubicBezTo>
                    <a:pt x="0" y="1446"/>
                    <a:pt x="2285" y="0"/>
                    <a:pt x="504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33605"/>
              <a:headEnd type="none" w="sm" len="sm"/>
              <a:tailEnd type="none" w="sm" len="sm"/>
            </a:ln>
            <a:effectLst>
              <a:outerShdw blurRad="571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7414299" y="4519924"/>
              <a:ext cx="1013560" cy="552342"/>
            </a:xfrm>
            <a:custGeom>
              <a:avLst/>
              <a:gdLst/>
              <a:ahLst/>
              <a:cxnLst/>
              <a:rect l="l" t="t" r="r" b="b"/>
              <a:pathLst>
                <a:path w="11964" h="6520" fill="none" extrusionOk="0">
                  <a:moveTo>
                    <a:pt x="5982" y="0"/>
                  </a:moveTo>
                  <a:cubicBezTo>
                    <a:pt x="9309" y="0"/>
                    <a:pt x="11964" y="1446"/>
                    <a:pt x="11964" y="3260"/>
                  </a:cubicBezTo>
                  <a:cubicBezTo>
                    <a:pt x="11964" y="5075"/>
                    <a:pt x="9276" y="6520"/>
                    <a:pt x="5982" y="6520"/>
                  </a:cubicBezTo>
                  <a:cubicBezTo>
                    <a:pt x="2689" y="6520"/>
                    <a:pt x="0" y="5041"/>
                    <a:pt x="0" y="3227"/>
                  </a:cubicBezTo>
                  <a:cubicBezTo>
                    <a:pt x="0" y="1446"/>
                    <a:pt x="2689" y="0"/>
                    <a:pt x="598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33605"/>
              <a:headEnd type="none" w="sm" len="sm"/>
              <a:tailEnd type="none" w="sm" len="sm"/>
            </a:ln>
            <a:effectLst>
              <a:outerShdw blurRad="571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7921079" y="4517044"/>
              <a:ext cx="85" cy="560983"/>
            </a:xfrm>
            <a:custGeom>
              <a:avLst/>
              <a:gdLst/>
              <a:ahLst/>
              <a:cxnLst/>
              <a:rect l="l" t="t" r="r" b="b"/>
              <a:pathLst>
                <a:path w="1" h="6622" fill="none" extrusionOk="0">
                  <a:moveTo>
                    <a:pt x="0" y="1"/>
                  </a:moveTo>
                  <a:lnTo>
                    <a:pt x="0" y="662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33605"/>
              <a:headEnd type="none" w="sm" len="sm"/>
              <a:tailEnd type="none" w="sm" len="sm"/>
            </a:ln>
            <a:effectLst>
              <a:outerShdw blurRad="571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7414299" y="4796104"/>
              <a:ext cx="1016441" cy="85"/>
            </a:xfrm>
            <a:custGeom>
              <a:avLst/>
              <a:gdLst/>
              <a:ahLst/>
              <a:cxnLst/>
              <a:rect l="l" t="t" r="r" b="b"/>
              <a:pathLst>
                <a:path w="11998" h="1" fill="none" extrusionOk="0">
                  <a:moveTo>
                    <a:pt x="0" y="0"/>
                  </a:moveTo>
                  <a:lnTo>
                    <a:pt x="11998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33605"/>
              <a:headEnd type="none" w="sm" len="sm"/>
              <a:tailEnd type="none" w="sm" len="sm"/>
            </a:ln>
            <a:effectLst>
              <a:outerShdw blurRad="571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27"/>
          <p:cNvSpPr/>
          <p:nvPr/>
        </p:nvSpPr>
        <p:spPr>
          <a:xfrm>
            <a:off x="857039" y="4473100"/>
            <a:ext cx="318961" cy="316156"/>
          </a:xfrm>
          <a:custGeom>
            <a:avLst/>
            <a:gdLst/>
            <a:ahLst/>
            <a:cxnLst/>
            <a:rect l="l" t="t" r="r" b="b"/>
            <a:pathLst>
              <a:path w="3765" h="3732" fill="none" extrusionOk="0">
                <a:moveTo>
                  <a:pt x="3764" y="1614"/>
                </a:moveTo>
                <a:cubicBezTo>
                  <a:pt x="3731" y="3025"/>
                  <a:pt x="2017" y="3731"/>
                  <a:pt x="1009" y="2723"/>
                </a:cubicBezTo>
                <a:cubicBezTo>
                  <a:pt x="0" y="1715"/>
                  <a:pt x="706" y="1"/>
                  <a:pt x="2151" y="1"/>
                </a:cubicBezTo>
                <a:cubicBezTo>
                  <a:pt x="3025" y="1"/>
                  <a:pt x="3764" y="707"/>
                  <a:pt x="3764" y="1614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33605"/>
            <a:headEnd type="none" w="sm" len="sm"/>
            <a:tailEnd type="none" w="sm" len="sm"/>
          </a:ln>
          <a:effectLst>
            <a:outerShdw blurRad="5715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5" name="Google Shape;675;p27"/>
          <p:cNvCxnSpPr/>
          <p:nvPr/>
        </p:nvCxnSpPr>
        <p:spPr>
          <a:xfrm rot="10800000">
            <a:off x="1047800" y="4611100"/>
            <a:ext cx="617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85738" algn="bl" rotWithShape="0">
              <a:schemeClr val="dk1">
                <a:alpha val="50000"/>
              </a:schemeClr>
            </a:outerShdw>
          </a:effectLst>
        </p:spPr>
      </p:cxnSp>
      <p:grpSp>
        <p:nvGrpSpPr>
          <p:cNvPr id="676" name="Google Shape;676;p27"/>
          <p:cNvGrpSpPr/>
          <p:nvPr/>
        </p:nvGrpSpPr>
        <p:grpSpPr>
          <a:xfrm rot="10800000">
            <a:off x="8627930" y="282575"/>
            <a:ext cx="267707" cy="1039199"/>
            <a:chOff x="510325" y="3839472"/>
            <a:chExt cx="267707" cy="1039199"/>
          </a:xfrm>
        </p:grpSpPr>
        <p:sp>
          <p:nvSpPr>
            <p:cNvPr id="677" name="Google Shape;677;p27"/>
            <p:cNvSpPr/>
            <p:nvPr/>
          </p:nvSpPr>
          <p:spPr>
            <a:xfrm>
              <a:off x="510325" y="3839472"/>
              <a:ext cx="102593" cy="1039199"/>
            </a:xfrm>
            <a:custGeom>
              <a:avLst/>
              <a:gdLst/>
              <a:ahLst/>
              <a:cxnLst/>
              <a:rect l="l" t="t" r="r" b="b"/>
              <a:pathLst>
                <a:path w="1211" h="12267" fill="none" extrusionOk="0">
                  <a:moveTo>
                    <a:pt x="0" y="12267"/>
                  </a:moveTo>
                  <a:cubicBezTo>
                    <a:pt x="0" y="11931"/>
                    <a:pt x="1176" y="11931"/>
                    <a:pt x="1176" y="11595"/>
                  </a:cubicBezTo>
                  <a:cubicBezTo>
                    <a:pt x="1176" y="11259"/>
                    <a:pt x="0" y="11259"/>
                    <a:pt x="0" y="10889"/>
                  </a:cubicBezTo>
                  <a:cubicBezTo>
                    <a:pt x="0" y="10553"/>
                    <a:pt x="1176" y="10553"/>
                    <a:pt x="1176" y="10217"/>
                  </a:cubicBezTo>
                  <a:cubicBezTo>
                    <a:pt x="1176" y="9881"/>
                    <a:pt x="0" y="9881"/>
                    <a:pt x="0" y="9545"/>
                  </a:cubicBezTo>
                  <a:cubicBezTo>
                    <a:pt x="0" y="9209"/>
                    <a:pt x="1176" y="9209"/>
                    <a:pt x="1176" y="8873"/>
                  </a:cubicBezTo>
                  <a:cubicBezTo>
                    <a:pt x="1176" y="8537"/>
                    <a:pt x="0" y="8537"/>
                    <a:pt x="0" y="8167"/>
                  </a:cubicBezTo>
                  <a:cubicBezTo>
                    <a:pt x="0" y="7831"/>
                    <a:pt x="1176" y="7831"/>
                    <a:pt x="1176" y="7495"/>
                  </a:cubicBezTo>
                  <a:cubicBezTo>
                    <a:pt x="1176" y="7159"/>
                    <a:pt x="0" y="7159"/>
                    <a:pt x="0" y="6823"/>
                  </a:cubicBezTo>
                  <a:cubicBezTo>
                    <a:pt x="0" y="6487"/>
                    <a:pt x="1176" y="6487"/>
                    <a:pt x="1176" y="6151"/>
                  </a:cubicBezTo>
                  <a:cubicBezTo>
                    <a:pt x="1176" y="5815"/>
                    <a:pt x="0" y="5815"/>
                    <a:pt x="0" y="5445"/>
                  </a:cubicBezTo>
                  <a:cubicBezTo>
                    <a:pt x="0" y="5109"/>
                    <a:pt x="1176" y="5109"/>
                    <a:pt x="1176" y="4773"/>
                  </a:cubicBezTo>
                  <a:cubicBezTo>
                    <a:pt x="1176" y="4437"/>
                    <a:pt x="0" y="4437"/>
                    <a:pt x="0" y="4101"/>
                  </a:cubicBezTo>
                  <a:cubicBezTo>
                    <a:pt x="0" y="3765"/>
                    <a:pt x="1176" y="3765"/>
                    <a:pt x="1176" y="3429"/>
                  </a:cubicBezTo>
                  <a:cubicBezTo>
                    <a:pt x="1176" y="3092"/>
                    <a:pt x="0" y="3092"/>
                    <a:pt x="0" y="2723"/>
                  </a:cubicBezTo>
                  <a:cubicBezTo>
                    <a:pt x="0" y="2387"/>
                    <a:pt x="1176" y="2387"/>
                    <a:pt x="1176" y="2051"/>
                  </a:cubicBezTo>
                  <a:cubicBezTo>
                    <a:pt x="1210" y="1715"/>
                    <a:pt x="0" y="1715"/>
                    <a:pt x="0" y="1379"/>
                  </a:cubicBezTo>
                  <a:cubicBezTo>
                    <a:pt x="0" y="1043"/>
                    <a:pt x="1176" y="1043"/>
                    <a:pt x="1176" y="706"/>
                  </a:cubicBezTo>
                  <a:cubicBezTo>
                    <a:pt x="1176" y="337"/>
                    <a:pt x="0" y="337"/>
                    <a:pt x="0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C1BFD1"/>
              </a:solidFill>
              <a:prstDash val="solid"/>
              <a:miter lim="33605"/>
              <a:headEnd type="none" w="sm" len="sm"/>
              <a:tailEnd type="none" w="sm" len="sm"/>
            </a:ln>
            <a:effectLst>
              <a:outerShdw blurRad="71438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675440" y="3839472"/>
              <a:ext cx="102593" cy="1039199"/>
            </a:xfrm>
            <a:custGeom>
              <a:avLst/>
              <a:gdLst/>
              <a:ahLst/>
              <a:cxnLst/>
              <a:rect l="l" t="t" r="r" b="b"/>
              <a:pathLst>
                <a:path w="1211" h="12267" fill="none" extrusionOk="0">
                  <a:moveTo>
                    <a:pt x="0" y="12267"/>
                  </a:moveTo>
                  <a:cubicBezTo>
                    <a:pt x="0" y="11931"/>
                    <a:pt x="1210" y="11931"/>
                    <a:pt x="1210" y="11595"/>
                  </a:cubicBezTo>
                  <a:cubicBezTo>
                    <a:pt x="1210" y="11259"/>
                    <a:pt x="34" y="11259"/>
                    <a:pt x="34" y="10889"/>
                  </a:cubicBezTo>
                  <a:cubicBezTo>
                    <a:pt x="34" y="10553"/>
                    <a:pt x="1210" y="10587"/>
                    <a:pt x="1210" y="10217"/>
                  </a:cubicBezTo>
                  <a:cubicBezTo>
                    <a:pt x="1210" y="9881"/>
                    <a:pt x="34" y="9881"/>
                    <a:pt x="34" y="9545"/>
                  </a:cubicBezTo>
                  <a:cubicBezTo>
                    <a:pt x="34" y="9209"/>
                    <a:pt x="1210" y="9209"/>
                    <a:pt x="1210" y="8873"/>
                  </a:cubicBezTo>
                  <a:cubicBezTo>
                    <a:pt x="1210" y="8537"/>
                    <a:pt x="34" y="8537"/>
                    <a:pt x="34" y="8167"/>
                  </a:cubicBezTo>
                  <a:cubicBezTo>
                    <a:pt x="34" y="7831"/>
                    <a:pt x="1210" y="7864"/>
                    <a:pt x="1210" y="7495"/>
                  </a:cubicBezTo>
                  <a:cubicBezTo>
                    <a:pt x="1210" y="7159"/>
                    <a:pt x="34" y="7159"/>
                    <a:pt x="34" y="6823"/>
                  </a:cubicBezTo>
                  <a:cubicBezTo>
                    <a:pt x="34" y="6487"/>
                    <a:pt x="1210" y="6487"/>
                    <a:pt x="1210" y="6151"/>
                  </a:cubicBezTo>
                  <a:cubicBezTo>
                    <a:pt x="1210" y="5815"/>
                    <a:pt x="34" y="5815"/>
                    <a:pt x="34" y="5478"/>
                  </a:cubicBezTo>
                  <a:cubicBezTo>
                    <a:pt x="34" y="5109"/>
                    <a:pt x="1210" y="5142"/>
                    <a:pt x="1210" y="4773"/>
                  </a:cubicBezTo>
                  <a:cubicBezTo>
                    <a:pt x="1210" y="4437"/>
                    <a:pt x="34" y="4437"/>
                    <a:pt x="34" y="4101"/>
                  </a:cubicBezTo>
                  <a:cubicBezTo>
                    <a:pt x="34" y="3765"/>
                    <a:pt x="1210" y="3765"/>
                    <a:pt x="1210" y="3429"/>
                  </a:cubicBezTo>
                  <a:cubicBezTo>
                    <a:pt x="1210" y="3092"/>
                    <a:pt x="34" y="3092"/>
                    <a:pt x="34" y="2723"/>
                  </a:cubicBezTo>
                  <a:cubicBezTo>
                    <a:pt x="34" y="2387"/>
                    <a:pt x="1210" y="2387"/>
                    <a:pt x="1210" y="2051"/>
                  </a:cubicBezTo>
                  <a:cubicBezTo>
                    <a:pt x="1210" y="1715"/>
                    <a:pt x="34" y="1715"/>
                    <a:pt x="34" y="1379"/>
                  </a:cubicBezTo>
                  <a:cubicBezTo>
                    <a:pt x="34" y="1043"/>
                    <a:pt x="1210" y="1043"/>
                    <a:pt x="1210" y="706"/>
                  </a:cubicBezTo>
                  <a:cubicBezTo>
                    <a:pt x="1210" y="337"/>
                    <a:pt x="34" y="337"/>
                    <a:pt x="34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C1BFD1"/>
              </a:solidFill>
              <a:prstDash val="solid"/>
              <a:miter lim="33605"/>
              <a:headEnd type="none" w="sm" len="sm"/>
              <a:tailEnd type="none" w="sm" len="sm"/>
            </a:ln>
            <a:effectLst>
              <a:outerShdw blurRad="71438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3500032" scaled="0"/>
        </a:gradFill>
        <a:effectLst/>
      </p:bgPr>
    </p:bg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0" name="Google Shape;740;p31"/>
          <p:cNvPicPr preferRelativeResize="0"/>
          <p:nvPr/>
        </p:nvPicPr>
        <p:blipFill>
          <a:blip r:embed="rId2">
            <a:alphaModFix amt="68000"/>
          </a:blip>
          <a:stretch>
            <a:fillRect/>
          </a:stretch>
        </p:blipFill>
        <p:spPr>
          <a:xfrm>
            <a:off x="0" y="11430"/>
            <a:ext cx="9144002" cy="5120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31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-9815675">
            <a:off x="7671196" y="2036224"/>
            <a:ext cx="2636902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31"/>
          <p:cNvPicPr preferRelativeResize="0"/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 rot="-7537754">
            <a:off x="-1599120" y="-685632"/>
            <a:ext cx="2449668" cy="4078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  <a:effectLst/>
      </p:bgPr>
    </p:bg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4" name="Google Shape;744;p32"/>
          <p:cNvPicPr preferRelativeResize="0"/>
          <p:nvPr/>
        </p:nvPicPr>
        <p:blipFill>
          <a:blip r:embed="rId2">
            <a:alphaModFix amt="68000"/>
          </a:blip>
          <a:stretch>
            <a:fillRect/>
          </a:stretch>
        </p:blipFill>
        <p:spPr>
          <a:xfrm>
            <a:off x="0" y="11430"/>
            <a:ext cx="9144002" cy="5120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32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-8578854" flipH="1">
            <a:off x="-1179598" y="452248"/>
            <a:ext cx="2636903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32"/>
          <p:cNvPicPr preferRelativeResize="0"/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 rot="3745255" flipH="1">
            <a:off x="7589201" y="315881"/>
            <a:ext cx="2449669" cy="4078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5525"/>
            <a:ext cx="7717500" cy="617100"/>
          </a:xfrm>
          <a:prstGeom prst="rect">
            <a:avLst/>
          </a:prstGeom>
          <a:noFill/>
          <a:ln>
            <a:noFill/>
          </a:ln>
          <a:effectLst>
            <a:outerShdw blurRad="200025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8" r:id="rId3"/>
    <p:sldLayoutId id="2147483659" r:id="rId4"/>
    <p:sldLayoutId id="2147483666" r:id="rId5"/>
    <p:sldLayoutId id="2147483673" r:id="rId6"/>
    <p:sldLayoutId id="2147483677" r:id="rId7"/>
    <p:sldLayoutId id="214748367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9"/>
          <p:cNvSpPr txBox="1">
            <a:spLocks noGrp="1"/>
          </p:cNvSpPr>
          <p:nvPr>
            <p:ph type="ctrTitle"/>
          </p:nvPr>
        </p:nvSpPr>
        <p:spPr>
          <a:xfrm>
            <a:off x="1186950" y="2603775"/>
            <a:ext cx="6770100" cy="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MY" sz="1400" dirty="0"/>
              <a:t>26 May 2024</a:t>
            </a:r>
            <a:endParaRPr sz="1400" dirty="0"/>
          </a:p>
        </p:txBody>
      </p:sp>
      <p:sp>
        <p:nvSpPr>
          <p:cNvPr id="765" name="Google Shape;765;p39"/>
          <p:cNvSpPr txBox="1">
            <a:spLocks noGrp="1"/>
          </p:cNvSpPr>
          <p:nvPr>
            <p:ph type="ctrTitle" idx="2"/>
          </p:nvPr>
        </p:nvSpPr>
        <p:spPr>
          <a:xfrm>
            <a:off x="2187343" y="1761861"/>
            <a:ext cx="4607290" cy="841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5400" dirty="0"/>
              <a:t>CAPSTONE</a:t>
            </a:r>
            <a:endParaRPr sz="5400" dirty="0"/>
          </a:p>
        </p:txBody>
      </p:sp>
      <p:sp>
        <p:nvSpPr>
          <p:cNvPr id="766" name="Google Shape;766;p39"/>
          <p:cNvSpPr/>
          <p:nvPr/>
        </p:nvSpPr>
        <p:spPr>
          <a:xfrm>
            <a:off x="4490988" y="3712075"/>
            <a:ext cx="162025" cy="231925"/>
          </a:xfrm>
          <a:custGeom>
            <a:avLst/>
            <a:gdLst/>
            <a:ahLst/>
            <a:cxnLst/>
            <a:rect l="l" t="t" r="r" b="b"/>
            <a:pathLst>
              <a:path w="6481" h="9277" extrusionOk="0">
                <a:moveTo>
                  <a:pt x="3529" y="134"/>
                </a:moveTo>
                <a:lnTo>
                  <a:pt x="5676" y="0"/>
                </a:lnTo>
                <a:lnTo>
                  <a:pt x="3253" y="4197"/>
                </a:lnTo>
                <a:lnTo>
                  <a:pt x="6481" y="4197"/>
                </a:lnTo>
                <a:lnTo>
                  <a:pt x="1400" y="9277"/>
                </a:lnTo>
                <a:lnTo>
                  <a:pt x="2253" y="6092"/>
                </a:lnTo>
                <a:lnTo>
                  <a:pt x="0" y="6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algn="bl" rotWithShape="0">
              <a:schemeClr val="dk1">
                <a:alpha val="50000"/>
              </a:schemeClr>
            </a:outerShdw>
          </a:effectLst>
        </p:spPr>
        <p:txBody>
          <a:bodyPr/>
          <a:lstStyle/>
          <a:p>
            <a:endParaRPr lang="en-MY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41"/>
          <p:cNvSpPr/>
          <p:nvPr/>
        </p:nvSpPr>
        <p:spPr>
          <a:xfrm>
            <a:off x="1900949" y="1595992"/>
            <a:ext cx="715500" cy="7155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1"/>
          <p:cNvSpPr/>
          <p:nvPr/>
        </p:nvSpPr>
        <p:spPr>
          <a:xfrm>
            <a:off x="1900949" y="2492834"/>
            <a:ext cx="715500" cy="7155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1"/>
          <p:cNvSpPr/>
          <p:nvPr/>
        </p:nvSpPr>
        <p:spPr>
          <a:xfrm>
            <a:off x="1900949" y="3389675"/>
            <a:ext cx="715500" cy="7155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1"/>
          <p:cNvSpPr txBox="1">
            <a:spLocks noGrp="1"/>
          </p:cNvSpPr>
          <p:nvPr>
            <p:ph type="title"/>
          </p:nvPr>
        </p:nvSpPr>
        <p:spPr>
          <a:xfrm>
            <a:off x="1094225" y="553119"/>
            <a:ext cx="7717500" cy="6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TOPICS FROM THE PICKS</a:t>
            </a:r>
            <a:endParaRPr sz="3200" dirty="0"/>
          </a:p>
        </p:txBody>
      </p:sp>
      <p:sp>
        <p:nvSpPr>
          <p:cNvPr id="802" name="Google Shape;802;p41"/>
          <p:cNvSpPr txBox="1">
            <a:spLocks noGrp="1"/>
          </p:cNvSpPr>
          <p:nvPr>
            <p:ph type="title" idx="2"/>
          </p:nvPr>
        </p:nvSpPr>
        <p:spPr>
          <a:xfrm>
            <a:off x="1934751" y="1607590"/>
            <a:ext cx="636300" cy="473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03" name="Google Shape;803;p41"/>
          <p:cNvSpPr txBox="1">
            <a:spLocks noGrp="1"/>
          </p:cNvSpPr>
          <p:nvPr>
            <p:ph type="subTitle" idx="1"/>
          </p:nvPr>
        </p:nvSpPr>
        <p:spPr>
          <a:xfrm>
            <a:off x="2821051" y="1769992"/>
            <a:ext cx="5113274" cy="3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MODEL EVALUATION &amp; VALIDATION</a:t>
            </a:r>
            <a:endParaRPr dirty="0"/>
          </a:p>
        </p:txBody>
      </p:sp>
      <p:sp>
        <p:nvSpPr>
          <p:cNvPr id="805" name="Google Shape;805;p41"/>
          <p:cNvSpPr txBox="1">
            <a:spLocks noGrp="1"/>
          </p:cNvSpPr>
          <p:nvPr>
            <p:ph type="title" idx="4"/>
          </p:nvPr>
        </p:nvSpPr>
        <p:spPr>
          <a:xfrm>
            <a:off x="1934751" y="3393541"/>
            <a:ext cx="636300" cy="473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806" name="Google Shape;806;p41"/>
          <p:cNvSpPr txBox="1">
            <a:spLocks noGrp="1"/>
          </p:cNvSpPr>
          <p:nvPr>
            <p:ph type="subTitle" idx="5"/>
          </p:nvPr>
        </p:nvSpPr>
        <p:spPr>
          <a:xfrm>
            <a:off x="2821051" y="3630241"/>
            <a:ext cx="5609674" cy="3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NATURAL LANGUAGE PROCESSING (NLP)</a:t>
            </a:r>
            <a:endParaRPr dirty="0"/>
          </a:p>
        </p:txBody>
      </p:sp>
      <p:sp>
        <p:nvSpPr>
          <p:cNvPr id="808" name="Google Shape;808;p41"/>
          <p:cNvSpPr txBox="1">
            <a:spLocks noGrp="1"/>
          </p:cNvSpPr>
          <p:nvPr>
            <p:ph type="title" idx="7"/>
          </p:nvPr>
        </p:nvSpPr>
        <p:spPr>
          <a:xfrm>
            <a:off x="1934751" y="2500565"/>
            <a:ext cx="636300" cy="473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09" name="Google Shape;809;p41"/>
          <p:cNvSpPr txBox="1">
            <a:spLocks noGrp="1"/>
          </p:cNvSpPr>
          <p:nvPr>
            <p:ph type="subTitle" idx="8"/>
          </p:nvPr>
        </p:nvSpPr>
        <p:spPr>
          <a:xfrm>
            <a:off x="2898002" y="2737265"/>
            <a:ext cx="4422000" cy="3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MACHINE LEARNING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48"/>
          <p:cNvSpPr txBox="1">
            <a:spLocks noGrp="1"/>
          </p:cNvSpPr>
          <p:nvPr>
            <p:ph type="subTitle" idx="1"/>
          </p:nvPr>
        </p:nvSpPr>
        <p:spPr>
          <a:xfrm>
            <a:off x="974850" y="795641"/>
            <a:ext cx="2240400" cy="3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Any Problem</a:t>
            </a:r>
            <a:endParaRPr dirty="0"/>
          </a:p>
        </p:txBody>
      </p:sp>
      <p:sp>
        <p:nvSpPr>
          <p:cNvPr id="951" name="Google Shape;951;p48"/>
          <p:cNvSpPr txBox="1">
            <a:spLocks noGrp="1"/>
          </p:cNvSpPr>
          <p:nvPr>
            <p:ph type="subTitle" idx="2"/>
          </p:nvPr>
        </p:nvSpPr>
        <p:spPr>
          <a:xfrm>
            <a:off x="812925" y="1186945"/>
            <a:ext cx="2240400" cy="6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 out the bad seed</a:t>
            </a:r>
            <a:endParaRPr dirty="0"/>
          </a:p>
        </p:txBody>
      </p:sp>
      <p:sp>
        <p:nvSpPr>
          <p:cNvPr id="952" name="Google Shape;952;p48"/>
          <p:cNvSpPr txBox="1">
            <a:spLocks noGrp="1"/>
          </p:cNvSpPr>
          <p:nvPr>
            <p:ph type="subTitle" idx="3"/>
          </p:nvPr>
        </p:nvSpPr>
        <p:spPr>
          <a:xfrm>
            <a:off x="3451800" y="299847"/>
            <a:ext cx="2240400" cy="3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 Audience</a:t>
            </a:r>
            <a:endParaRPr dirty="0"/>
          </a:p>
        </p:txBody>
      </p:sp>
      <p:sp>
        <p:nvSpPr>
          <p:cNvPr id="953" name="Google Shape;953;p48"/>
          <p:cNvSpPr txBox="1">
            <a:spLocks noGrp="1"/>
          </p:cNvSpPr>
          <p:nvPr>
            <p:ph type="subTitle" idx="4"/>
          </p:nvPr>
        </p:nvSpPr>
        <p:spPr>
          <a:xfrm>
            <a:off x="3488025" y="584141"/>
            <a:ext cx="2167950" cy="402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Insurance and adjusting companies</a:t>
            </a:r>
            <a:endParaRPr dirty="0"/>
          </a:p>
        </p:txBody>
      </p:sp>
      <p:sp>
        <p:nvSpPr>
          <p:cNvPr id="954" name="Google Shape;954;p48"/>
          <p:cNvSpPr txBox="1">
            <a:spLocks noGrp="1"/>
          </p:cNvSpPr>
          <p:nvPr>
            <p:ph type="subTitle" idx="5"/>
          </p:nvPr>
        </p:nvSpPr>
        <p:spPr>
          <a:xfrm>
            <a:off x="6005973" y="824075"/>
            <a:ext cx="2240400" cy="3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Success Metric</a:t>
            </a:r>
            <a:endParaRPr dirty="0"/>
          </a:p>
        </p:txBody>
      </p:sp>
      <p:sp>
        <p:nvSpPr>
          <p:cNvPr id="955" name="Google Shape;955;p48"/>
          <p:cNvSpPr txBox="1">
            <a:spLocks noGrp="1"/>
          </p:cNvSpPr>
          <p:nvPr>
            <p:ph type="subTitle" idx="6"/>
          </p:nvPr>
        </p:nvSpPr>
        <p:spPr>
          <a:xfrm>
            <a:off x="6102361" y="1122094"/>
            <a:ext cx="2240400" cy="6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Saving time and eventually resource</a:t>
            </a:r>
            <a:endParaRPr dirty="0"/>
          </a:p>
        </p:txBody>
      </p:sp>
      <p:sp>
        <p:nvSpPr>
          <p:cNvPr id="956" name="Google Shape;956;p48"/>
          <p:cNvSpPr txBox="1">
            <a:spLocks noGrp="1"/>
          </p:cNvSpPr>
          <p:nvPr>
            <p:ph type="subTitle" idx="7"/>
          </p:nvPr>
        </p:nvSpPr>
        <p:spPr>
          <a:xfrm>
            <a:off x="974850" y="3067775"/>
            <a:ext cx="2240400" cy="3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Source</a:t>
            </a:r>
            <a:endParaRPr dirty="0"/>
          </a:p>
        </p:txBody>
      </p:sp>
      <p:sp>
        <p:nvSpPr>
          <p:cNvPr id="957" name="Google Shape;957;p48"/>
          <p:cNvSpPr txBox="1">
            <a:spLocks noGrp="1"/>
          </p:cNvSpPr>
          <p:nvPr>
            <p:ph type="subTitle" idx="8"/>
          </p:nvPr>
        </p:nvSpPr>
        <p:spPr>
          <a:xfrm>
            <a:off x="974850" y="3363259"/>
            <a:ext cx="2240400" cy="6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Kaggle</a:t>
            </a:r>
            <a:endParaRPr dirty="0"/>
          </a:p>
        </p:txBody>
      </p:sp>
      <p:sp>
        <p:nvSpPr>
          <p:cNvPr id="958" name="Google Shape;958;p48"/>
          <p:cNvSpPr txBox="1">
            <a:spLocks noGrp="1"/>
          </p:cNvSpPr>
          <p:nvPr>
            <p:ph type="subTitle" idx="9"/>
          </p:nvPr>
        </p:nvSpPr>
        <p:spPr>
          <a:xfrm>
            <a:off x="3237343" y="3581034"/>
            <a:ext cx="2787075" cy="3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Potential Challenges</a:t>
            </a:r>
            <a:endParaRPr dirty="0"/>
          </a:p>
        </p:txBody>
      </p:sp>
      <p:sp>
        <p:nvSpPr>
          <p:cNvPr id="959" name="Google Shape;959;p48"/>
          <p:cNvSpPr txBox="1">
            <a:spLocks noGrp="1"/>
          </p:cNvSpPr>
          <p:nvPr>
            <p:ph type="subTitle" idx="13"/>
          </p:nvPr>
        </p:nvSpPr>
        <p:spPr>
          <a:xfrm>
            <a:off x="3510681" y="3942259"/>
            <a:ext cx="2240400" cy="6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Complications of polices</a:t>
            </a:r>
            <a:endParaRPr dirty="0"/>
          </a:p>
        </p:txBody>
      </p:sp>
      <p:sp>
        <p:nvSpPr>
          <p:cNvPr id="960" name="Google Shape;960;p48"/>
          <p:cNvSpPr txBox="1">
            <a:spLocks noGrp="1"/>
          </p:cNvSpPr>
          <p:nvPr>
            <p:ph type="subTitle" idx="14"/>
          </p:nvPr>
        </p:nvSpPr>
        <p:spPr>
          <a:xfrm>
            <a:off x="5928749" y="3067775"/>
            <a:ext cx="2787075" cy="3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Reasonable Project </a:t>
            </a:r>
            <a:endParaRPr dirty="0"/>
          </a:p>
        </p:txBody>
      </p:sp>
      <p:sp>
        <p:nvSpPr>
          <p:cNvPr id="961" name="Google Shape;961;p48"/>
          <p:cNvSpPr txBox="1">
            <a:spLocks noGrp="1"/>
          </p:cNvSpPr>
          <p:nvPr>
            <p:ph type="subTitle" idx="15"/>
          </p:nvPr>
        </p:nvSpPr>
        <p:spPr>
          <a:xfrm>
            <a:off x="6046512" y="3363259"/>
            <a:ext cx="2240400" cy="6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Yes</a:t>
            </a:r>
            <a:endParaRPr dirty="0"/>
          </a:p>
        </p:txBody>
      </p:sp>
      <p:sp>
        <p:nvSpPr>
          <p:cNvPr id="818" name="Google Shape;818;p42"/>
          <p:cNvSpPr txBox="1">
            <a:spLocks noGrp="1"/>
          </p:cNvSpPr>
          <p:nvPr>
            <p:ph type="title"/>
          </p:nvPr>
        </p:nvSpPr>
        <p:spPr>
          <a:xfrm>
            <a:off x="1323935" y="2174141"/>
            <a:ext cx="6900475" cy="584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MODEL EVALUATION &amp; VALIDATION</a:t>
            </a:r>
            <a:endParaRPr sz="2000" dirty="0"/>
          </a:p>
        </p:txBody>
      </p:sp>
      <p:sp>
        <p:nvSpPr>
          <p:cNvPr id="819" name="Google Shape;819;p42"/>
          <p:cNvSpPr txBox="1">
            <a:spLocks/>
          </p:cNvSpPr>
          <p:nvPr/>
        </p:nvSpPr>
        <p:spPr>
          <a:xfrm>
            <a:off x="2422173" y="2478241"/>
            <a:ext cx="4704000" cy="56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9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MY"/>
              <a:t>Insurance Claim Fraud</a:t>
            </a:r>
            <a:endParaRPr lang="en-MY" dirty="0"/>
          </a:p>
        </p:txBody>
      </p:sp>
      <p:sp>
        <p:nvSpPr>
          <p:cNvPr id="3" name="Google Shape;989;p50">
            <a:extLst>
              <a:ext uri="{FF2B5EF4-FFF2-40B4-BE49-F238E27FC236}">
                <a16:creationId xmlns:a16="http://schemas.microsoft.com/office/drawing/2014/main" id="{3A4A2207-8CCA-DA03-85F8-0A003BC5B1B0}"/>
              </a:ext>
            </a:extLst>
          </p:cNvPr>
          <p:cNvSpPr/>
          <p:nvPr/>
        </p:nvSpPr>
        <p:spPr>
          <a:xfrm>
            <a:off x="810719" y="458460"/>
            <a:ext cx="2327307" cy="1545624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989;p50">
            <a:extLst>
              <a:ext uri="{FF2B5EF4-FFF2-40B4-BE49-F238E27FC236}">
                <a16:creationId xmlns:a16="http://schemas.microsoft.com/office/drawing/2014/main" id="{EFE69EA1-2D11-E1D6-0F01-53C55EC7DC5D}"/>
              </a:ext>
            </a:extLst>
          </p:cNvPr>
          <p:cNvSpPr/>
          <p:nvPr/>
        </p:nvSpPr>
        <p:spPr>
          <a:xfrm>
            <a:off x="936550" y="2784814"/>
            <a:ext cx="2116776" cy="1157446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989;p50">
            <a:extLst>
              <a:ext uri="{FF2B5EF4-FFF2-40B4-BE49-F238E27FC236}">
                <a16:creationId xmlns:a16="http://schemas.microsoft.com/office/drawing/2014/main" id="{FE4DB6BB-B1A2-5182-EE94-609A9B9B8C91}"/>
              </a:ext>
            </a:extLst>
          </p:cNvPr>
          <p:cNvSpPr/>
          <p:nvPr/>
        </p:nvSpPr>
        <p:spPr>
          <a:xfrm>
            <a:off x="3138026" y="40047"/>
            <a:ext cx="2728112" cy="1331553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989;p50">
            <a:extLst>
              <a:ext uri="{FF2B5EF4-FFF2-40B4-BE49-F238E27FC236}">
                <a16:creationId xmlns:a16="http://schemas.microsoft.com/office/drawing/2014/main" id="{CAD6653B-0D5F-9F44-8FA3-E363CE674C8F}"/>
              </a:ext>
            </a:extLst>
          </p:cNvPr>
          <p:cNvSpPr/>
          <p:nvPr/>
        </p:nvSpPr>
        <p:spPr>
          <a:xfrm>
            <a:off x="5950840" y="526548"/>
            <a:ext cx="2488309" cy="1415937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989;p50">
            <a:extLst>
              <a:ext uri="{FF2B5EF4-FFF2-40B4-BE49-F238E27FC236}">
                <a16:creationId xmlns:a16="http://schemas.microsoft.com/office/drawing/2014/main" id="{CD478A66-97A2-7E00-AA7E-F66853CACA9D}"/>
              </a:ext>
            </a:extLst>
          </p:cNvPr>
          <p:cNvSpPr/>
          <p:nvPr/>
        </p:nvSpPr>
        <p:spPr>
          <a:xfrm>
            <a:off x="5950842" y="2700655"/>
            <a:ext cx="2660956" cy="1069187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989;p50">
            <a:extLst>
              <a:ext uri="{FF2B5EF4-FFF2-40B4-BE49-F238E27FC236}">
                <a16:creationId xmlns:a16="http://schemas.microsoft.com/office/drawing/2014/main" id="{1A2E88B7-5F2C-3E0A-8656-EE8B516A0544}"/>
              </a:ext>
            </a:extLst>
          </p:cNvPr>
          <p:cNvSpPr/>
          <p:nvPr/>
        </p:nvSpPr>
        <p:spPr>
          <a:xfrm>
            <a:off x="3198153" y="3234151"/>
            <a:ext cx="2848359" cy="1382801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62"/>
          <p:cNvSpPr txBox="1">
            <a:spLocks noGrp="1"/>
          </p:cNvSpPr>
          <p:nvPr>
            <p:ph type="title"/>
          </p:nvPr>
        </p:nvSpPr>
        <p:spPr>
          <a:xfrm>
            <a:off x="713250" y="403340"/>
            <a:ext cx="7717500" cy="6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MACHINE LEARNING</a:t>
            </a:r>
            <a:br>
              <a:rPr lang="en-MY" dirty="0"/>
            </a:br>
            <a:r>
              <a:rPr lang="en-MY" sz="2000" dirty="0"/>
              <a:t>SMS Spam Collection</a:t>
            </a:r>
          </a:p>
        </p:txBody>
      </p:sp>
      <p:sp>
        <p:nvSpPr>
          <p:cNvPr id="1294" name="Google Shape;1294;p62"/>
          <p:cNvSpPr txBox="1"/>
          <p:nvPr/>
        </p:nvSpPr>
        <p:spPr>
          <a:xfrm>
            <a:off x="2061300" y="2021589"/>
            <a:ext cx="2338800" cy="641100"/>
          </a:xfrm>
          <a:prstGeom prst="rect">
            <a:avLst/>
          </a:prstGeom>
          <a:noFill/>
          <a:ln>
            <a:noFill/>
          </a:ln>
          <a:effectLst>
            <a:outerShdw blurRad="85725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"/>
                <a:ea typeface="Anaheim"/>
                <a:cs typeface="Anaheim"/>
                <a:sym typeface="Montserrat"/>
              </a:rPr>
              <a:t>Build prediction model identify spam SMS</a:t>
            </a:r>
            <a:endParaRPr dirty="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95" name="Google Shape;1295;p62"/>
          <p:cNvSpPr txBox="1"/>
          <p:nvPr/>
        </p:nvSpPr>
        <p:spPr>
          <a:xfrm>
            <a:off x="2061300" y="1640775"/>
            <a:ext cx="2338800" cy="354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Problem?</a:t>
            </a:r>
            <a:endParaRPr sz="1900" b="1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96" name="Google Shape;1296;p62"/>
          <p:cNvSpPr txBox="1"/>
          <p:nvPr/>
        </p:nvSpPr>
        <p:spPr>
          <a:xfrm>
            <a:off x="4743900" y="2021589"/>
            <a:ext cx="2338800" cy="641100"/>
          </a:xfrm>
          <a:prstGeom prst="rect">
            <a:avLst/>
          </a:prstGeom>
          <a:noFill/>
          <a:ln>
            <a:noFill/>
          </a:ln>
          <a:effectLst>
            <a:outerShdw blurRad="85725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Everyone</a:t>
            </a:r>
            <a:endParaRPr dirty="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97" name="Google Shape;1297;p62"/>
          <p:cNvSpPr txBox="1"/>
          <p:nvPr/>
        </p:nvSpPr>
        <p:spPr>
          <a:xfrm>
            <a:off x="4743900" y="1640775"/>
            <a:ext cx="2338800" cy="354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Who cares?</a:t>
            </a:r>
            <a:endParaRPr sz="2400" dirty="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98" name="Google Shape;1298;p62"/>
          <p:cNvSpPr txBox="1"/>
          <p:nvPr/>
        </p:nvSpPr>
        <p:spPr>
          <a:xfrm flipH="1">
            <a:off x="6085200" y="3388585"/>
            <a:ext cx="2338800" cy="641100"/>
          </a:xfrm>
          <a:prstGeom prst="rect">
            <a:avLst/>
          </a:prstGeom>
          <a:noFill/>
          <a:ln>
            <a:noFill/>
          </a:ln>
          <a:effectLst>
            <a:outerShdw blurRad="85725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Different format of SMS links </a:t>
            </a:r>
            <a:endParaRPr dirty="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99" name="Google Shape;1299;p62"/>
          <p:cNvSpPr txBox="1"/>
          <p:nvPr/>
        </p:nvSpPr>
        <p:spPr>
          <a:xfrm>
            <a:off x="720000" y="3007771"/>
            <a:ext cx="2338800" cy="354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Success Metrics?</a:t>
            </a:r>
            <a:endParaRPr sz="2400" dirty="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00" name="Google Shape;1300;p62"/>
          <p:cNvSpPr txBox="1"/>
          <p:nvPr/>
        </p:nvSpPr>
        <p:spPr>
          <a:xfrm>
            <a:off x="3402600" y="3388585"/>
            <a:ext cx="2338800" cy="641100"/>
          </a:xfrm>
          <a:prstGeom prst="rect">
            <a:avLst/>
          </a:prstGeom>
          <a:noFill/>
          <a:ln>
            <a:noFill/>
          </a:ln>
          <a:effectLst>
            <a:outerShdw blurRad="85725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UC Irvine </a:t>
            </a:r>
            <a:endParaRPr dirty="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01" name="Google Shape;1301;p62"/>
          <p:cNvSpPr txBox="1"/>
          <p:nvPr/>
        </p:nvSpPr>
        <p:spPr>
          <a:xfrm>
            <a:off x="3402600" y="3007771"/>
            <a:ext cx="2338800" cy="354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Data from?</a:t>
            </a:r>
            <a:endParaRPr sz="2400" dirty="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02" name="Google Shape;1302;p62"/>
          <p:cNvSpPr txBox="1"/>
          <p:nvPr/>
        </p:nvSpPr>
        <p:spPr>
          <a:xfrm flipH="1">
            <a:off x="720000" y="3388585"/>
            <a:ext cx="2338800" cy="641100"/>
          </a:xfrm>
          <a:prstGeom prst="rect">
            <a:avLst/>
          </a:prstGeom>
          <a:noFill/>
          <a:ln>
            <a:noFill/>
          </a:ln>
          <a:effectLst>
            <a:outerShdw blurRad="85725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Minimize phishing links</a:t>
            </a:r>
            <a:endParaRPr dirty="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03" name="Google Shape;1303;p62"/>
          <p:cNvSpPr txBox="1"/>
          <p:nvPr/>
        </p:nvSpPr>
        <p:spPr>
          <a:xfrm>
            <a:off x="6085200" y="3007771"/>
            <a:ext cx="2338800" cy="354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dk1"/>
                </a:solidFill>
                <a:latin typeface="Lexend"/>
                <a:ea typeface="Bebas Neue"/>
                <a:cs typeface="Bebas Neue"/>
                <a:sym typeface="Lexend"/>
              </a:rPr>
              <a:t>Obstacles?</a:t>
            </a:r>
            <a:endParaRPr sz="2400" dirty="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1304" name="Google Shape;1304;p62"/>
          <p:cNvCxnSpPr>
            <a:stCxn id="1297" idx="3"/>
            <a:endCxn id="1299" idx="0"/>
          </p:cNvCxnSpPr>
          <p:nvPr/>
        </p:nvCxnSpPr>
        <p:spPr>
          <a:xfrm flipH="1">
            <a:off x="1889400" y="1817925"/>
            <a:ext cx="5193300" cy="1189800"/>
          </a:xfrm>
          <a:prstGeom prst="bentConnector4">
            <a:avLst>
              <a:gd name="adj1" fmla="val -4585"/>
              <a:gd name="adj2" fmla="val 7790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  <a:effectLst>
            <a:outerShdw blurRad="57150" algn="bl" rotWithShape="0">
              <a:schemeClr val="dk1">
                <a:alpha val="50000"/>
              </a:schemeClr>
            </a:outerShdw>
          </a:effectLst>
        </p:spPr>
      </p:cxnSp>
      <p:cxnSp>
        <p:nvCxnSpPr>
          <p:cNvPr id="1305" name="Google Shape;1305;p62"/>
          <p:cNvCxnSpPr>
            <a:stCxn id="1299" idx="3"/>
            <a:endCxn id="1301" idx="1"/>
          </p:cNvCxnSpPr>
          <p:nvPr/>
        </p:nvCxnSpPr>
        <p:spPr>
          <a:xfrm>
            <a:off x="3058800" y="3184921"/>
            <a:ext cx="3438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  <a:effectLst>
            <a:outerShdw blurRad="57150" algn="bl" rotWithShape="0">
              <a:schemeClr val="dk1">
                <a:alpha val="50000"/>
              </a:schemeClr>
            </a:outerShdw>
          </a:effectLst>
        </p:spPr>
      </p:cxnSp>
      <p:cxnSp>
        <p:nvCxnSpPr>
          <p:cNvPr id="1306" name="Google Shape;1306;p62"/>
          <p:cNvCxnSpPr>
            <a:stCxn id="1301" idx="3"/>
            <a:endCxn id="1303" idx="1"/>
          </p:cNvCxnSpPr>
          <p:nvPr/>
        </p:nvCxnSpPr>
        <p:spPr>
          <a:xfrm>
            <a:off x="5741400" y="3184921"/>
            <a:ext cx="3438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  <a:effectLst>
            <a:outerShdw blurRad="57150" algn="bl" rotWithShape="0">
              <a:schemeClr val="dk1">
                <a:alpha val="50000"/>
              </a:schemeClr>
            </a:outerShdw>
          </a:effectLst>
        </p:spPr>
      </p:cxnSp>
      <p:cxnSp>
        <p:nvCxnSpPr>
          <p:cNvPr id="1308" name="Google Shape;1308;p62"/>
          <p:cNvCxnSpPr>
            <a:cxnSpLocks/>
            <a:stCxn id="1295" idx="3"/>
            <a:endCxn id="1297" idx="1"/>
          </p:cNvCxnSpPr>
          <p:nvPr/>
        </p:nvCxnSpPr>
        <p:spPr>
          <a:xfrm>
            <a:off x="4400100" y="1817925"/>
            <a:ext cx="3438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  <a:effectLst>
            <a:outerShdw blurRad="57150" algn="bl" rotWithShape="0">
              <a:schemeClr val="dk1">
                <a:alpha val="50000"/>
              </a:schemeClr>
            </a:outerShdw>
          </a:effectLst>
        </p:spPr>
      </p:cxnSp>
      <p:sp>
        <p:nvSpPr>
          <p:cNvPr id="9" name="Google Shape;843;p45">
            <a:extLst>
              <a:ext uri="{FF2B5EF4-FFF2-40B4-BE49-F238E27FC236}">
                <a16:creationId xmlns:a16="http://schemas.microsoft.com/office/drawing/2014/main" id="{4E5D1D3D-7E2B-6631-773E-1E7A39CE3C01}"/>
              </a:ext>
            </a:extLst>
          </p:cNvPr>
          <p:cNvSpPr/>
          <p:nvPr/>
        </p:nvSpPr>
        <p:spPr>
          <a:xfrm>
            <a:off x="3181537" y="4165475"/>
            <a:ext cx="3124725" cy="4425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Reasonable project</a:t>
            </a:r>
            <a:endParaRPr sz="1800" b="1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CF57D3-59C6-2D68-392F-DD5F701B3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286653"/>
            <a:ext cx="1666123" cy="19993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52"/>
          <p:cNvSpPr txBox="1">
            <a:spLocks noGrp="1"/>
          </p:cNvSpPr>
          <p:nvPr>
            <p:ph type="body" idx="1"/>
          </p:nvPr>
        </p:nvSpPr>
        <p:spPr>
          <a:xfrm>
            <a:off x="938300" y="489375"/>
            <a:ext cx="7611625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Natural Language Processing (NLP)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MY" sz="2000" dirty="0"/>
              <a:t>Fake or Real News Online</a:t>
            </a:r>
            <a:endParaRPr sz="2000" dirty="0"/>
          </a:p>
        </p:txBody>
      </p:sp>
      <p:sp>
        <p:nvSpPr>
          <p:cNvPr id="843" name="Google Shape;843;p45"/>
          <p:cNvSpPr/>
          <p:nvPr/>
        </p:nvSpPr>
        <p:spPr>
          <a:xfrm>
            <a:off x="3600900" y="1443874"/>
            <a:ext cx="1829400" cy="4425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Problem</a:t>
            </a:r>
            <a:endParaRPr sz="1800" b="1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44" name="Google Shape;844;p45"/>
          <p:cNvSpPr/>
          <p:nvPr/>
        </p:nvSpPr>
        <p:spPr>
          <a:xfrm>
            <a:off x="742462" y="2770725"/>
            <a:ext cx="1829400" cy="4425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WHO</a:t>
            </a:r>
            <a:endParaRPr sz="1800" b="1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45" name="Google Shape;845;p45"/>
          <p:cNvSpPr/>
          <p:nvPr/>
        </p:nvSpPr>
        <p:spPr>
          <a:xfrm>
            <a:off x="2597878" y="2770725"/>
            <a:ext cx="2008038" cy="4425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Suc</a:t>
            </a:r>
            <a:r>
              <a:rPr lang="en-MY" sz="18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</a:t>
            </a:r>
            <a:r>
              <a:rPr lang="en" sz="18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ess Metrics</a:t>
            </a:r>
            <a:endParaRPr sz="1800" b="1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46" name="Google Shape;846;p45"/>
          <p:cNvSpPr/>
          <p:nvPr/>
        </p:nvSpPr>
        <p:spPr>
          <a:xfrm>
            <a:off x="4629813" y="2770725"/>
            <a:ext cx="1827600" cy="4425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Data Source</a:t>
            </a:r>
            <a:endParaRPr sz="1800" b="1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47" name="Google Shape;847;p45"/>
          <p:cNvSpPr/>
          <p:nvPr/>
        </p:nvSpPr>
        <p:spPr>
          <a:xfrm>
            <a:off x="6572138" y="2770725"/>
            <a:ext cx="1829400" cy="4425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Obstacle</a:t>
            </a:r>
            <a:endParaRPr sz="1800" b="1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848" name="Google Shape;848;p45"/>
          <p:cNvCxnSpPr>
            <a:cxnSpLocks/>
            <a:stCxn id="843" idx="2"/>
            <a:endCxn id="845" idx="0"/>
          </p:cNvCxnSpPr>
          <p:nvPr/>
        </p:nvCxnSpPr>
        <p:spPr>
          <a:xfrm rot="5400000">
            <a:off x="3616574" y="1871698"/>
            <a:ext cx="884351" cy="91370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dk1">
                <a:alpha val="50000"/>
              </a:schemeClr>
            </a:outerShdw>
          </a:effectLst>
        </p:spPr>
      </p:cxnSp>
      <p:cxnSp>
        <p:nvCxnSpPr>
          <p:cNvPr id="849" name="Google Shape;849;p45"/>
          <p:cNvCxnSpPr>
            <a:cxnSpLocks/>
            <a:stCxn id="844" idx="0"/>
            <a:endCxn id="843" idx="2"/>
          </p:cNvCxnSpPr>
          <p:nvPr/>
        </p:nvCxnSpPr>
        <p:spPr>
          <a:xfrm rot="5400000" flipH="1" flipV="1">
            <a:off x="2644206" y="899331"/>
            <a:ext cx="884351" cy="285843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dk1">
                <a:alpha val="50000"/>
              </a:schemeClr>
            </a:outerShdw>
          </a:effectLst>
        </p:spPr>
      </p:cxnSp>
      <p:cxnSp>
        <p:nvCxnSpPr>
          <p:cNvPr id="850" name="Google Shape;850;p45"/>
          <p:cNvCxnSpPr>
            <a:cxnSpLocks/>
            <a:stCxn id="843" idx="2"/>
            <a:endCxn id="847" idx="0"/>
          </p:cNvCxnSpPr>
          <p:nvPr/>
        </p:nvCxnSpPr>
        <p:spPr>
          <a:xfrm rot="16200000" flipH="1">
            <a:off x="5559044" y="842930"/>
            <a:ext cx="884351" cy="297123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dk1">
                <a:alpha val="50000"/>
              </a:schemeClr>
            </a:outerShdw>
          </a:effectLst>
        </p:spPr>
      </p:cxnSp>
      <p:cxnSp>
        <p:nvCxnSpPr>
          <p:cNvPr id="851" name="Google Shape;851;p45"/>
          <p:cNvCxnSpPr>
            <a:cxnSpLocks/>
            <a:stCxn id="846" idx="0"/>
            <a:endCxn id="843" idx="2"/>
          </p:cNvCxnSpPr>
          <p:nvPr/>
        </p:nvCxnSpPr>
        <p:spPr>
          <a:xfrm rot="16200000" flipV="1">
            <a:off x="4587432" y="1814543"/>
            <a:ext cx="884351" cy="10280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dk1">
                <a:alpha val="50000"/>
              </a:schemeClr>
            </a:outerShdw>
          </a:effectLst>
        </p:spPr>
      </p:cxnSp>
      <p:sp>
        <p:nvSpPr>
          <p:cNvPr id="852" name="Google Shape;852;p45"/>
          <p:cNvSpPr txBox="1"/>
          <p:nvPr/>
        </p:nvSpPr>
        <p:spPr>
          <a:xfrm>
            <a:off x="742462" y="3445024"/>
            <a:ext cx="18294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Online news media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3" name="Google Shape;853;p45"/>
          <p:cNvSpPr txBox="1"/>
          <p:nvPr/>
        </p:nvSpPr>
        <p:spPr>
          <a:xfrm>
            <a:off x="6573218" y="3445025"/>
            <a:ext cx="18276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Ethical Considerations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4" name="Google Shape;854;p45"/>
          <p:cNvSpPr txBox="1"/>
          <p:nvPr/>
        </p:nvSpPr>
        <p:spPr>
          <a:xfrm>
            <a:off x="2687647" y="3445024"/>
            <a:ext cx="18285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Does it really help?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5" name="Google Shape;855;p45"/>
          <p:cNvSpPr txBox="1"/>
          <p:nvPr/>
        </p:nvSpPr>
        <p:spPr>
          <a:xfrm>
            <a:off x="4631932" y="3445024"/>
            <a:ext cx="18255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Kaggle, the usual.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6" name="Google Shape;856;p45"/>
          <p:cNvCxnSpPr>
            <a:cxnSpLocks/>
            <a:stCxn id="844" idx="2"/>
            <a:endCxn id="852" idx="0"/>
          </p:cNvCxnSpPr>
          <p:nvPr/>
        </p:nvCxnSpPr>
        <p:spPr>
          <a:xfrm>
            <a:off x="1657162" y="3213225"/>
            <a:ext cx="0" cy="231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  <a:effectLst>
            <a:outerShdw blurRad="57150" algn="bl" rotWithShape="0">
              <a:schemeClr val="dk1">
                <a:alpha val="50000"/>
              </a:schemeClr>
            </a:outerShdw>
          </a:effectLst>
        </p:spPr>
      </p:cxnSp>
      <p:cxnSp>
        <p:nvCxnSpPr>
          <p:cNvPr id="857" name="Google Shape;857;p45"/>
          <p:cNvCxnSpPr>
            <a:cxnSpLocks/>
            <a:stCxn id="845" idx="2"/>
            <a:endCxn id="854" idx="0"/>
          </p:cNvCxnSpPr>
          <p:nvPr/>
        </p:nvCxnSpPr>
        <p:spPr>
          <a:xfrm>
            <a:off x="3601897" y="3213225"/>
            <a:ext cx="0" cy="231799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  <a:effectLst>
            <a:outerShdw blurRad="57150" algn="bl" rotWithShape="0">
              <a:schemeClr val="dk1">
                <a:alpha val="50000"/>
              </a:schemeClr>
            </a:outerShdw>
          </a:effectLst>
        </p:spPr>
      </p:cxnSp>
      <p:cxnSp>
        <p:nvCxnSpPr>
          <p:cNvPr id="858" name="Google Shape;858;p45"/>
          <p:cNvCxnSpPr>
            <a:cxnSpLocks/>
            <a:stCxn id="846" idx="2"/>
            <a:endCxn id="855" idx="0"/>
          </p:cNvCxnSpPr>
          <p:nvPr/>
        </p:nvCxnSpPr>
        <p:spPr>
          <a:xfrm>
            <a:off x="5543613" y="3213225"/>
            <a:ext cx="1200" cy="231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  <a:effectLst>
            <a:outerShdw blurRad="57150" algn="bl" rotWithShape="0">
              <a:schemeClr val="dk1">
                <a:alpha val="50000"/>
              </a:schemeClr>
            </a:outerShdw>
          </a:effectLst>
        </p:spPr>
      </p:cxnSp>
      <p:cxnSp>
        <p:nvCxnSpPr>
          <p:cNvPr id="859" name="Google Shape;859;p45"/>
          <p:cNvCxnSpPr>
            <a:cxnSpLocks/>
            <a:stCxn id="847" idx="2"/>
            <a:endCxn id="853" idx="0"/>
          </p:cNvCxnSpPr>
          <p:nvPr/>
        </p:nvCxnSpPr>
        <p:spPr>
          <a:xfrm>
            <a:off x="7486838" y="3213225"/>
            <a:ext cx="300" cy="231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  <a:effectLst>
            <a:outerShdw blurRad="57150" algn="bl" rotWithShape="0">
              <a:schemeClr val="dk1">
                <a:alpha val="50000"/>
              </a:schemeClr>
            </a:outerShdw>
          </a:effectLst>
        </p:spPr>
      </p:cxnSp>
      <p:sp>
        <p:nvSpPr>
          <p:cNvPr id="21" name="Google Shape;843;p45">
            <a:extLst>
              <a:ext uri="{FF2B5EF4-FFF2-40B4-BE49-F238E27FC236}">
                <a16:creationId xmlns:a16="http://schemas.microsoft.com/office/drawing/2014/main" id="{BD7DEA27-BB82-4356-011A-28B2B0B11D37}"/>
              </a:ext>
            </a:extLst>
          </p:cNvPr>
          <p:cNvSpPr/>
          <p:nvPr/>
        </p:nvSpPr>
        <p:spPr>
          <a:xfrm>
            <a:off x="3015466" y="4120973"/>
            <a:ext cx="3180900" cy="4425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Yes, reasonable project.</a:t>
            </a:r>
            <a:endParaRPr sz="1800" b="1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62C68D-69D1-B51C-1507-609F726ED3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3" r="7201"/>
          <a:stretch/>
        </p:blipFill>
        <p:spPr>
          <a:xfrm>
            <a:off x="2447925" y="581025"/>
            <a:ext cx="4457700" cy="2938675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3C0B7B-8CAC-619D-854B-B95AE931C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4475" y="3265725"/>
            <a:ext cx="6148350" cy="1392000"/>
          </a:xfrm>
        </p:spPr>
        <p:txBody>
          <a:bodyPr/>
          <a:lstStyle/>
          <a:p>
            <a:endParaRPr lang="en-MY" dirty="0"/>
          </a:p>
          <a:p>
            <a:r>
              <a:rPr lang="en-MY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01404907"/>
      </p:ext>
    </p:extLst>
  </p:cSld>
  <p:clrMapOvr>
    <a:masterClrMapping/>
  </p:clrMapOvr>
</p:sld>
</file>

<file path=ppt/theme/theme1.xml><?xml version="1.0" encoding="utf-8"?>
<a:theme xmlns:a="http://schemas.openxmlformats.org/drawingml/2006/main" name="Global Hydrology and Climate Center: Studying The Science of Lightning By Slidesgo">
  <a:themeElements>
    <a:clrScheme name="Simple Light">
      <a:dk1>
        <a:srgbClr val="F2F5F4"/>
      </a:dk1>
      <a:lt1>
        <a:srgbClr val="423054"/>
      </a:lt1>
      <a:dk2>
        <a:srgbClr val="20172A"/>
      </a:dk2>
      <a:lt2>
        <a:srgbClr val="C1BFD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2F5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141</Words>
  <Application>Microsoft Office PowerPoint</Application>
  <PresentationFormat>On-screen Show (16:9)</PresentationFormat>
  <Paragraphs>49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Anaheim</vt:lpstr>
      <vt:lpstr>Montserrat</vt:lpstr>
      <vt:lpstr>Arial</vt:lpstr>
      <vt:lpstr>Bebas Neue</vt:lpstr>
      <vt:lpstr>Lexend</vt:lpstr>
      <vt:lpstr>Global Hydrology and Climate Center: Studying The Science of Lightning By Slidesgo</vt:lpstr>
      <vt:lpstr>26 May 2024</vt:lpstr>
      <vt:lpstr>TOPICS FROM THE PICKS</vt:lpstr>
      <vt:lpstr>MODEL EVALUATION &amp; VALIDATION</vt:lpstr>
      <vt:lpstr>MACHINE LEARNING SMS Spam Collection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26 May 2024 0900 HOURS</dc:title>
  <cp:lastModifiedBy>55448</cp:lastModifiedBy>
  <cp:revision>5</cp:revision>
  <dcterms:modified xsi:type="dcterms:W3CDTF">2024-05-26T08:44:26Z</dcterms:modified>
</cp:coreProperties>
</file>